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00" r:id="rId3"/>
    <p:sldId id="288" r:id="rId4"/>
    <p:sldId id="289" r:id="rId5"/>
    <p:sldId id="293" r:id="rId6"/>
    <p:sldId id="299" r:id="rId7"/>
    <p:sldId id="301" r:id="rId8"/>
    <p:sldId id="298" r:id="rId9"/>
    <p:sldId id="258" r:id="rId10"/>
  </p:sldIdLst>
  <p:sldSz cx="12188825" cy="6858000"/>
  <p:notesSz cx="6954838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8"/>
    <a:srgbClr val="17C20E"/>
    <a:srgbClr val="79E6F4"/>
    <a:srgbClr val="000000"/>
    <a:srgbClr val="0F0F0F"/>
    <a:srgbClr val="00CC99"/>
    <a:srgbClr val="8D591C"/>
    <a:srgbClr val="8D741D"/>
    <a:srgbClr val="A08321"/>
    <a:srgbClr val="997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2" autoAdjust="0"/>
  </p:normalViewPr>
  <p:slideViewPr>
    <p:cSldViewPr>
      <p:cViewPr>
        <p:scale>
          <a:sx n="73" d="100"/>
          <a:sy n="73" d="100"/>
        </p:scale>
        <p:origin x="-1016" y="-3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1440" y="-120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image" Target="../media/image9.jpeg"/><Relationship Id="rId2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5.jpeg"/><Relationship Id="rId1" Type="http://schemas.openxmlformats.org/officeDocument/2006/relationships/image" Target="../media/image43.jpeg"/><Relationship Id="rId2" Type="http://schemas.openxmlformats.org/officeDocument/2006/relationships/image" Target="../media/image4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12.jpg"/><Relationship Id="rId1" Type="http://schemas.openxmlformats.org/officeDocument/2006/relationships/image" Target="../media/image54.jpeg"/><Relationship Id="rId2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image" Target="../media/image9.jpeg"/><Relationship Id="rId2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5.jpeg"/><Relationship Id="rId1" Type="http://schemas.openxmlformats.org/officeDocument/2006/relationships/image" Target="../media/image43.jpeg"/><Relationship Id="rId2" Type="http://schemas.openxmlformats.org/officeDocument/2006/relationships/image" Target="../media/image4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5.jpeg"/><Relationship Id="rId1" Type="http://schemas.openxmlformats.org/officeDocument/2006/relationships/image" Target="../media/image54.jpeg"/><Relationship Id="rId2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A509D-69D1-4AE2-960E-AC9FB0A15B9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326A842-A9F7-4128-9DE4-1D5010480EF0}">
      <dgm:prSet phldrT="[Text]"/>
      <dgm:spPr>
        <a:solidFill>
          <a:srgbClr val="F8632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Intelligent Enterprise</a:t>
          </a:r>
        </a:p>
      </dgm:t>
    </dgm:pt>
    <dgm:pt modelId="{B4B3DED9-F4EB-4B1E-84A9-620667B3FF8E}" type="parTrans" cxnId="{11987472-1B3D-498B-B10F-95E1B9FFC9C1}">
      <dgm:prSet/>
      <dgm:spPr/>
      <dgm:t>
        <a:bodyPr/>
        <a:lstStyle/>
        <a:p>
          <a:endParaRPr lang="en-US"/>
        </a:p>
      </dgm:t>
    </dgm:pt>
    <dgm:pt modelId="{4DA6783D-DBC3-4117-9CB0-0BB5B8D355C2}" type="sibTrans" cxnId="{11987472-1B3D-498B-B10F-95E1B9FFC9C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945342C-9F65-4B28-9ACE-E52F588964A1}">
      <dgm:prSet phldrT="[Text]"/>
      <dgm:spPr>
        <a:solidFill>
          <a:srgbClr val="F8632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Intelligent Automation</a:t>
          </a:r>
        </a:p>
      </dgm:t>
    </dgm:pt>
    <dgm:pt modelId="{BD213B7B-3B32-4B8C-9008-F6F6F413DEB0}" type="parTrans" cxnId="{97073A34-AA57-454D-88B2-4CD795CDBEF6}">
      <dgm:prSet/>
      <dgm:spPr/>
      <dgm:t>
        <a:bodyPr/>
        <a:lstStyle/>
        <a:p>
          <a:endParaRPr lang="en-US"/>
        </a:p>
      </dgm:t>
    </dgm:pt>
    <dgm:pt modelId="{3521ACFC-50DB-4498-B901-BB49F6E6A1A6}" type="sibTrans" cxnId="{97073A34-AA57-454D-88B2-4CD795CDBEF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C4BFC91-8114-412E-8BA2-54775B56000E}">
      <dgm:prSet phldrT="[Text]"/>
      <dgm:spPr>
        <a:solidFill>
          <a:srgbClr val="F8632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Digital Physical Blur</a:t>
          </a:r>
        </a:p>
      </dgm:t>
    </dgm:pt>
    <dgm:pt modelId="{24E1EF49-9BB2-43B1-9D69-87BFC174D3F2}" type="parTrans" cxnId="{664A867D-7880-4859-B464-63E00EAB1B47}">
      <dgm:prSet/>
      <dgm:spPr/>
      <dgm:t>
        <a:bodyPr/>
        <a:lstStyle/>
        <a:p>
          <a:endParaRPr lang="en-US"/>
        </a:p>
      </dgm:t>
    </dgm:pt>
    <dgm:pt modelId="{2E0EF597-73CF-4BC6-8CF6-7F5C58FF1055}" type="sibTrans" cxnId="{664A867D-7880-4859-B464-63E00EAB1B4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587F588-219D-4AED-A6C8-33EE84747AD8}">
      <dgm:prSet phldrT="[Text]"/>
      <dgm:spPr>
        <a:solidFill>
          <a:srgbClr val="F8632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Platform Revolution</a:t>
          </a:r>
        </a:p>
      </dgm:t>
    </dgm:pt>
    <dgm:pt modelId="{EC530A2D-773A-4503-948C-5B4DBE116E3D}" type="parTrans" cxnId="{65C00C3D-3D9B-4602-A45E-02D60F3E2865}">
      <dgm:prSet/>
      <dgm:spPr/>
      <dgm:t>
        <a:bodyPr/>
        <a:lstStyle/>
        <a:p>
          <a:endParaRPr lang="en-US"/>
        </a:p>
      </dgm:t>
    </dgm:pt>
    <dgm:pt modelId="{9E9BCBE2-B290-4119-9069-E6F013461DE3}" type="sibTrans" cxnId="{65C00C3D-3D9B-4602-A45E-02D60F3E286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48845E4-AF63-4F30-BB69-FDBB53B1A75B}" type="pres">
      <dgm:prSet presAssocID="{251A509D-69D1-4AE2-960E-AC9FB0A15B9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15D1C3B-72AE-4BDA-9643-B05D7295D074}" type="pres">
      <dgm:prSet presAssocID="{A326A842-A9F7-4128-9DE4-1D5010480EF0}" presName="tex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69FD2FC-3984-4887-9417-6999C6082EC0}" type="pres">
      <dgm:prSet presAssocID="{A326A842-A9F7-4128-9DE4-1D5010480EF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6CA0F-D271-4D53-B1CF-6639B09702C5}" type="pres">
      <dgm:prSet presAssocID="{A326A842-A9F7-4128-9DE4-1D5010480EF0}" presName="text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575F365-19D5-4063-9B16-D5722072582F}" type="pres">
      <dgm:prSet presAssocID="{A326A842-A9F7-4128-9DE4-1D5010480EF0}" presName="accentRepeatNode" presStyleLbl="solidAlignAcc1" presStyleIdx="0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5CA3EFE-CFE1-4A10-88F8-3AFA7E24F897}" type="pres">
      <dgm:prSet presAssocID="{4DA6783D-DBC3-4117-9CB0-0BB5B8D355C2}" presName="imag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CA58C55-1DB1-420D-B718-0F9E43A4EEF8}" type="pres">
      <dgm:prSet presAssocID="{4DA6783D-DBC3-4117-9CB0-0BB5B8D355C2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9FA0231D-514C-4763-A29B-A919A459450B}" type="pres">
      <dgm:prSet presAssocID="{4DA6783D-DBC3-4117-9CB0-0BB5B8D355C2}" presName="image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0234326-CE3A-40B8-8F64-D0DD3802FF52}" type="pres">
      <dgm:prSet presAssocID="{4DA6783D-DBC3-4117-9CB0-0BB5B8D355C2}" presName="accentRepeatNode" presStyleLbl="solidAlignAcc1" presStyleIdx="1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8F7EE96-5911-43C0-A6BE-9FC9516887FC}" type="pres">
      <dgm:prSet presAssocID="{0587F588-219D-4AED-A6C8-33EE84747AD8}" presName="tex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81E5E78-79C6-40E9-BA28-DAC3118546E9}" type="pres">
      <dgm:prSet presAssocID="{0587F588-219D-4AED-A6C8-33EE84747AD8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46DF-E6BE-4060-8F26-499A9D534BAB}" type="pres">
      <dgm:prSet presAssocID="{0587F588-219D-4AED-A6C8-33EE84747AD8}" presName="text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DEF464B-E0AB-40EE-BB8D-32D602C804CD}" type="pres">
      <dgm:prSet presAssocID="{0587F588-219D-4AED-A6C8-33EE84747AD8}" presName="accentRepeatNode" presStyleLbl="solidAlignAcc1" presStyleIdx="2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B528FC7-9DBB-47E2-A1A7-222F2CD8A0BA}" type="pres">
      <dgm:prSet presAssocID="{9E9BCBE2-B290-4119-9069-E6F013461DE3}" presName="imag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FA1A0AF-17DE-4E9F-81C1-AAD397F9A506}" type="pres">
      <dgm:prSet presAssocID="{9E9BCBE2-B290-4119-9069-E6F013461DE3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876E9A93-A841-4466-B639-5E39F43B9828}" type="pres">
      <dgm:prSet presAssocID="{9E9BCBE2-B290-4119-9069-E6F013461DE3}" presName="image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53D4ED3-91F9-4F34-8B54-30119D33560B}" type="pres">
      <dgm:prSet presAssocID="{9E9BCBE2-B290-4119-9069-E6F013461DE3}" presName="accentRepeatNode" presStyleLbl="solidAlignAcc1" presStyleIdx="3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31EEB80-4700-42FF-B916-CA4D28110AD2}" type="pres">
      <dgm:prSet presAssocID="{1945342C-9F65-4B28-9ACE-E52F588964A1}" presName="tex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780FAFF-3D1B-4081-AEB6-C6B31DDD05DB}" type="pres">
      <dgm:prSet presAssocID="{1945342C-9F65-4B28-9ACE-E52F588964A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5176-61E5-4FC8-AB46-A95CC92CD7CF}" type="pres">
      <dgm:prSet presAssocID="{1945342C-9F65-4B28-9ACE-E52F588964A1}" presName="text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6DA5E11-1FAC-4C75-8FEE-8919526DA2FD}" type="pres">
      <dgm:prSet presAssocID="{1945342C-9F65-4B28-9ACE-E52F588964A1}" presName="accentRepeatNode" presStyleLbl="solidAlignAcc1" presStyleIdx="4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C8CA700-D357-4301-A335-7DD3DE1187F9}" type="pres">
      <dgm:prSet presAssocID="{3521ACFC-50DB-4498-B901-BB49F6E6A1A6}" presName="image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8886248-6995-477C-983C-CE70233170D9}" type="pres">
      <dgm:prSet presAssocID="{3521ACFC-50DB-4498-B901-BB49F6E6A1A6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D48D0AB2-D08E-411F-AD89-66CD89E5A3E9}" type="pres">
      <dgm:prSet presAssocID="{3521ACFC-50DB-4498-B901-BB49F6E6A1A6}" presName="image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10C92DE-7789-4680-843C-ED7A6AD06D4A}" type="pres">
      <dgm:prSet presAssocID="{3521ACFC-50DB-4498-B901-BB49F6E6A1A6}" presName="accentRepeatNode" presStyleLbl="solidAlignAcc1" presStyleIdx="5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65BF899-0658-467D-84DF-629BDB37ED7E}" type="pres">
      <dgm:prSet presAssocID="{DC4BFC91-8114-412E-8BA2-54775B56000E}" presName="tex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8786EA3-F5FD-46D2-B553-F1A2BB7BBFCD}" type="pres">
      <dgm:prSet presAssocID="{DC4BFC91-8114-412E-8BA2-54775B56000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DD1D8-86DA-4574-AA8E-F6F86A3F60CD}" type="pres">
      <dgm:prSet presAssocID="{DC4BFC91-8114-412E-8BA2-54775B56000E}" presName="textaccen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30BB15D-B6CB-46AD-921E-9BFF3EAAEEA0}" type="pres">
      <dgm:prSet presAssocID="{DC4BFC91-8114-412E-8BA2-54775B56000E}" presName="accentRepeatNode" presStyleLbl="solidAlignAcc1" presStyleIdx="6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0B104E0-DFBA-4728-86BA-C9A114EBAC83}" type="pres">
      <dgm:prSet presAssocID="{2E0EF597-73CF-4BC6-8CF6-7F5C58FF1055}" presName="image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AD5A9AF-5E71-4F2A-856B-9DFB08745FEC}" type="pres">
      <dgm:prSet presAssocID="{2E0EF597-73CF-4BC6-8CF6-7F5C58FF1055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4EFC0F0E-AD61-453D-AAB5-8573A0AB26FC}" type="pres">
      <dgm:prSet presAssocID="{2E0EF597-73CF-4BC6-8CF6-7F5C58FF1055}" presName="imageaccent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F8151F9-F4D3-430C-8F11-5780D3AF5D5C}" type="pres">
      <dgm:prSet presAssocID="{2E0EF597-73CF-4BC6-8CF6-7F5C58FF1055}" presName="accentRepeatNode" presStyleLbl="solidAlignAcc1" presStyleIdx="7" presStyleCnt="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</dgm:ptLst>
  <dgm:cxnLst>
    <dgm:cxn modelId="{11987472-1B3D-498B-B10F-95E1B9FFC9C1}" srcId="{251A509D-69D1-4AE2-960E-AC9FB0A15B9D}" destId="{A326A842-A9F7-4128-9DE4-1D5010480EF0}" srcOrd="0" destOrd="0" parTransId="{B4B3DED9-F4EB-4B1E-84A9-620667B3FF8E}" sibTransId="{4DA6783D-DBC3-4117-9CB0-0BB5B8D355C2}"/>
    <dgm:cxn modelId="{397E0B31-8673-4D01-A1D8-27BDD8CE9A7B}" type="presOf" srcId="{1945342C-9F65-4B28-9ACE-E52F588964A1}" destId="{F780FAFF-3D1B-4081-AEB6-C6B31DDD05DB}" srcOrd="0" destOrd="0" presId="urn:microsoft.com/office/officeart/2008/layout/HexagonCluster"/>
    <dgm:cxn modelId="{ADAD0458-848B-4071-A514-05D34C86836E}" type="presOf" srcId="{251A509D-69D1-4AE2-960E-AC9FB0A15B9D}" destId="{248845E4-AF63-4F30-BB69-FDBB53B1A75B}" srcOrd="0" destOrd="0" presId="urn:microsoft.com/office/officeart/2008/layout/HexagonCluster"/>
    <dgm:cxn modelId="{664A867D-7880-4859-B464-63E00EAB1B47}" srcId="{251A509D-69D1-4AE2-960E-AC9FB0A15B9D}" destId="{DC4BFC91-8114-412E-8BA2-54775B56000E}" srcOrd="3" destOrd="0" parTransId="{24E1EF49-9BB2-43B1-9D69-87BFC174D3F2}" sibTransId="{2E0EF597-73CF-4BC6-8CF6-7F5C58FF1055}"/>
    <dgm:cxn modelId="{97073A34-AA57-454D-88B2-4CD795CDBEF6}" srcId="{251A509D-69D1-4AE2-960E-AC9FB0A15B9D}" destId="{1945342C-9F65-4B28-9ACE-E52F588964A1}" srcOrd="2" destOrd="0" parTransId="{BD213B7B-3B32-4B8C-9008-F6F6F413DEB0}" sibTransId="{3521ACFC-50DB-4498-B901-BB49F6E6A1A6}"/>
    <dgm:cxn modelId="{96FBAED5-076A-4893-9601-260AE3968603}" type="presOf" srcId="{DC4BFC91-8114-412E-8BA2-54775B56000E}" destId="{08786EA3-F5FD-46D2-B553-F1A2BB7BBFCD}" srcOrd="0" destOrd="0" presId="urn:microsoft.com/office/officeart/2008/layout/HexagonCluster"/>
    <dgm:cxn modelId="{9D22999D-7C37-43DD-B16C-4E16DD4057EA}" type="presOf" srcId="{3521ACFC-50DB-4498-B901-BB49F6E6A1A6}" destId="{B8886248-6995-477C-983C-CE70233170D9}" srcOrd="0" destOrd="0" presId="urn:microsoft.com/office/officeart/2008/layout/HexagonCluster"/>
    <dgm:cxn modelId="{4EFC4687-7920-4C2B-B0CE-895ACEB36D6A}" type="presOf" srcId="{A326A842-A9F7-4128-9DE4-1D5010480EF0}" destId="{369FD2FC-3984-4887-9417-6999C6082EC0}" srcOrd="0" destOrd="0" presId="urn:microsoft.com/office/officeart/2008/layout/HexagonCluster"/>
    <dgm:cxn modelId="{563B73EE-3AF0-4183-BCB9-0007AF769889}" type="presOf" srcId="{2E0EF597-73CF-4BC6-8CF6-7F5C58FF1055}" destId="{3AD5A9AF-5E71-4F2A-856B-9DFB08745FEC}" srcOrd="0" destOrd="0" presId="urn:microsoft.com/office/officeart/2008/layout/HexagonCluster"/>
    <dgm:cxn modelId="{65C00C3D-3D9B-4602-A45E-02D60F3E2865}" srcId="{251A509D-69D1-4AE2-960E-AC9FB0A15B9D}" destId="{0587F588-219D-4AED-A6C8-33EE84747AD8}" srcOrd="1" destOrd="0" parTransId="{EC530A2D-773A-4503-948C-5B4DBE116E3D}" sibTransId="{9E9BCBE2-B290-4119-9069-E6F013461DE3}"/>
    <dgm:cxn modelId="{E29F6EC7-BD36-4DA2-9CBD-8D7005296621}" type="presOf" srcId="{4DA6783D-DBC3-4117-9CB0-0BB5B8D355C2}" destId="{ACA58C55-1DB1-420D-B718-0F9E43A4EEF8}" srcOrd="0" destOrd="0" presId="urn:microsoft.com/office/officeart/2008/layout/HexagonCluster"/>
    <dgm:cxn modelId="{F3A1DA66-8564-475E-8373-FDF54496B1DD}" type="presOf" srcId="{0587F588-219D-4AED-A6C8-33EE84747AD8}" destId="{E81E5E78-79C6-40E9-BA28-DAC3118546E9}" srcOrd="0" destOrd="0" presId="urn:microsoft.com/office/officeart/2008/layout/HexagonCluster"/>
    <dgm:cxn modelId="{6A73FB65-9BEB-4B5C-8365-B3FA77729497}" type="presOf" srcId="{9E9BCBE2-B290-4119-9069-E6F013461DE3}" destId="{4FA1A0AF-17DE-4E9F-81C1-AAD397F9A506}" srcOrd="0" destOrd="0" presId="urn:microsoft.com/office/officeart/2008/layout/HexagonCluster"/>
    <dgm:cxn modelId="{FB35ABEE-320D-42F7-AD15-43475BB43D17}" type="presParOf" srcId="{248845E4-AF63-4F30-BB69-FDBB53B1A75B}" destId="{515D1C3B-72AE-4BDA-9643-B05D7295D074}" srcOrd="0" destOrd="0" presId="urn:microsoft.com/office/officeart/2008/layout/HexagonCluster"/>
    <dgm:cxn modelId="{D512D27D-6F52-4204-BDE7-CBD9DBA352F3}" type="presParOf" srcId="{515D1C3B-72AE-4BDA-9643-B05D7295D074}" destId="{369FD2FC-3984-4887-9417-6999C6082EC0}" srcOrd="0" destOrd="0" presId="urn:microsoft.com/office/officeart/2008/layout/HexagonCluster"/>
    <dgm:cxn modelId="{8B841E8F-508C-46AD-9684-06848DB2FB28}" type="presParOf" srcId="{248845E4-AF63-4F30-BB69-FDBB53B1A75B}" destId="{1DF6CA0F-D271-4D53-B1CF-6639B09702C5}" srcOrd="1" destOrd="0" presId="urn:microsoft.com/office/officeart/2008/layout/HexagonCluster"/>
    <dgm:cxn modelId="{F9EDCFA1-9733-4614-B5E0-F61F26ADAB6B}" type="presParOf" srcId="{1DF6CA0F-D271-4D53-B1CF-6639B09702C5}" destId="{B575F365-19D5-4063-9B16-D5722072582F}" srcOrd="0" destOrd="0" presId="urn:microsoft.com/office/officeart/2008/layout/HexagonCluster"/>
    <dgm:cxn modelId="{B5470A79-FCA7-4146-BB64-9D7813279B18}" type="presParOf" srcId="{248845E4-AF63-4F30-BB69-FDBB53B1A75B}" destId="{A5CA3EFE-CFE1-4A10-88F8-3AFA7E24F897}" srcOrd="2" destOrd="0" presId="urn:microsoft.com/office/officeart/2008/layout/HexagonCluster"/>
    <dgm:cxn modelId="{BF1A8D5E-0B22-471A-B962-2836CA4C7308}" type="presParOf" srcId="{A5CA3EFE-CFE1-4A10-88F8-3AFA7E24F897}" destId="{ACA58C55-1DB1-420D-B718-0F9E43A4EEF8}" srcOrd="0" destOrd="0" presId="urn:microsoft.com/office/officeart/2008/layout/HexagonCluster"/>
    <dgm:cxn modelId="{010B6D7D-79EF-4E28-A7D9-A32714A24E1C}" type="presParOf" srcId="{248845E4-AF63-4F30-BB69-FDBB53B1A75B}" destId="{9FA0231D-514C-4763-A29B-A919A459450B}" srcOrd="3" destOrd="0" presId="urn:microsoft.com/office/officeart/2008/layout/HexagonCluster"/>
    <dgm:cxn modelId="{BC79EEE4-178B-414D-95E1-7AC5F71D65BD}" type="presParOf" srcId="{9FA0231D-514C-4763-A29B-A919A459450B}" destId="{F0234326-CE3A-40B8-8F64-D0DD3802FF52}" srcOrd="0" destOrd="0" presId="urn:microsoft.com/office/officeart/2008/layout/HexagonCluster"/>
    <dgm:cxn modelId="{47619CF4-8748-4A57-8C9B-84DAE873501B}" type="presParOf" srcId="{248845E4-AF63-4F30-BB69-FDBB53B1A75B}" destId="{68F7EE96-5911-43C0-A6BE-9FC9516887FC}" srcOrd="4" destOrd="0" presId="urn:microsoft.com/office/officeart/2008/layout/HexagonCluster"/>
    <dgm:cxn modelId="{F9E6266A-1523-44C3-9793-DA28D44C9312}" type="presParOf" srcId="{68F7EE96-5911-43C0-A6BE-9FC9516887FC}" destId="{E81E5E78-79C6-40E9-BA28-DAC3118546E9}" srcOrd="0" destOrd="0" presId="urn:microsoft.com/office/officeart/2008/layout/HexagonCluster"/>
    <dgm:cxn modelId="{81626FFE-28EE-4EAC-998D-D50854796BCA}" type="presParOf" srcId="{248845E4-AF63-4F30-BB69-FDBB53B1A75B}" destId="{BE6546DF-E6BE-4060-8F26-499A9D534BAB}" srcOrd="5" destOrd="0" presId="urn:microsoft.com/office/officeart/2008/layout/HexagonCluster"/>
    <dgm:cxn modelId="{B0CAE697-597E-4C30-80C0-A4426A9EEB93}" type="presParOf" srcId="{BE6546DF-E6BE-4060-8F26-499A9D534BAB}" destId="{CDEF464B-E0AB-40EE-BB8D-32D602C804CD}" srcOrd="0" destOrd="0" presId="urn:microsoft.com/office/officeart/2008/layout/HexagonCluster"/>
    <dgm:cxn modelId="{7A82074C-9454-496F-ADB2-C858288DD731}" type="presParOf" srcId="{248845E4-AF63-4F30-BB69-FDBB53B1A75B}" destId="{2B528FC7-9DBB-47E2-A1A7-222F2CD8A0BA}" srcOrd="6" destOrd="0" presId="urn:microsoft.com/office/officeart/2008/layout/HexagonCluster"/>
    <dgm:cxn modelId="{F2D83E71-EA20-4668-8A4B-24AF2015F59C}" type="presParOf" srcId="{2B528FC7-9DBB-47E2-A1A7-222F2CD8A0BA}" destId="{4FA1A0AF-17DE-4E9F-81C1-AAD397F9A506}" srcOrd="0" destOrd="0" presId="urn:microsoft.com/office/officeart/2008/layout/HexagonCluster"/>
    <dgm:cxn modelId="{56C2FD62-26A7-4D92-BEE9-49735F32456A}" type="presParOf" srcId="{248845E4-AF63-4F30-BB69-FDBB53B1A75B}" destId="{876E9A93-A841-4466-B639-5E39F43B9828}" srcOrd="7" destOrd="0" presId="urn:microsoft.com/office/officeart/2008/layout/HexagonCluster"/>
    <dgm:cxn modelId="{BFA60719-221C-4DF0-BC12-9924246CC86A}" type="presParOf" srcId="{876E9A93-A841-4466-B639-5E39F43B9828}" destId="{B53D4ED3-91F9-4F34-8B54-30119D33560B}" srcOrd="0" destOrd="0" presId="urn:microsoft.com/office/officeart/2008/layout/HexagonCluster"/>
    <dgm:cxn modelId="{3DCF90D0-3079-4BA6-A721-E89A33F882F9}" type="presParOf" srcId="{248845E4-AF63-4F30-BB69-FDBB53B1A75B}" destId="{931EEB80-4700-42FF-B916-CA4D28110AD2}" srcOrd="8" destOrd="0" presId="urn:microsoft.com/office/officeart/2008/layout/HexagonCluster"/>
    <dgm:cxn modelId="{A3818CD0-477E-44C7-A69B-C507B69B86C0}" type="presParOf" srcId="{931EEB80-4700-42FF-B916-CA4D28110AD2}" destId="{F780FAFF-3D1B-4081-AEB6-C6B31DDD05DB}" srcOrd="0" destOrd="0" presId="urn:microsoft.com/office/officeart/2008/layout/HexagonCluster"/>
    <dgm:cxn modelId="{7191ABA6-7B0D-4549-B089-0F7D19F49A78}" type="presParOf" srcId="{248845E4-AF63-4F30-BB69-FDBB53B1A75B}" destId="{91775176-61E5-4FC8-AB46-A95CC92CD7CF}" srcOrd="9" destOrd="0" presId="urn:microsoft.com/office/officeart/2008/layout/HexagonCluster"/>
    <dgm:cxn modelId="{0C47EC46-803F-4129-A0BD-AACBF4F8D664}" type="presParOf" srcId="{91775176-61E5-4FC8-AB46-A95CC92CD7CF}" destId="{76DA5E11-1FAC-4C75-8FEE-8919526DA2FD}" srcOrd="0" destOrd="0" presId="urn:microsoft.com/office/officeart/2008/layout/HexagonCluster"/>
    <dgm:cxn modelId="{692B9F14-05F3-4CBA-ACE6-8260FADE7F3F}" type="presParOf" srcId="{248845E4-AF63-4F30-BB69-FDBB53B1A75B}" destId="{5C8CA700-D357-4301-A335-7DD3DE1187F9}" srcOrd="10" destOrd="0" presId="urn:microsoft.com/office/officeart/2008/layout/HexagonCluster"/>
    <dgm:cxn modelId="{6BA2083F-2C4D-436F-B03F-1BC7B4C5EB1F}" type="presParOf" srcId="{5C8CA700-D357-4301-A335-7DD3DE1187F9}" destId="{B8886248-6995-477C-983C-CE70233170D9}" srcOrd="0" destOrd="0" presId="urn:microsoft.com/office/officeart/2008/layout/HexagonCluster"/>
    <dgm:cxn modelId="{00E41832-A188-4F0C-9B31-697F20F0AA89}" type="presParOf" srcId="{248845E4-AF63-4F30-BB69-FDBB53B1A75B}" destId="{D48D0AB2-D08E-411F-AD89-66CD89E5A3E9}" srcOrd="11" destOrd="0" presId="urn:microsoft.com/office/officeart/2008/layout/HexagonCluster"/>
    <dgm:cxn modelId="{0A02821A-5EA6-4F02-9EAE-39D0669730AD}" type="presParOf" srcId="{D48D0AB2-D08E-411F-AD89-66CD89E5A3E9}" destId="{110C92DE-7789-4680-843C-ED7A6AD06D4A}" srcOrd="0" destOrd="0" presId="urn:microsoft.com/office/officeart/2008/layout/HexagonCluster"/>
    <dgm:cxn modelId="{E3B93216-1890-49FF-A9D5-A706D5A80EAF}" type="presParOf" srcId="{248845E4-AF63-4F30-BB69-FDBB53B1A75B}" destId="{765BF899-0658-467D-84DF-629BDB37ED7E}" srcOrd="12" destOrd="0" presId="urn:microsoft.com/office/officeart/2008/layout/HexagonCluster"/>
    <dgm:cxn modelId="{A35E5D16-C069-4BDB-83F2-F4F1F695F91C}" type="presParOf" srcId="{765BF899-0658-467D-84DF-629BDB37ED7E}" destId="{08786EA3-F5FD-46D2-B553-F1A2BB7BBFCD}" srcOrd="0" destOrd="0" presId="urn:microsoft.com/office/officeart/2008/layout/HexagonCluster"/>
    <dgm:cxn modelId="{8A281026-5E8E-4318-94FB-294D9DCD67B1}" type="presParOf" srcId="{248845E4-AF63-4F30-BB69-FDBB53B1A75B}" destId="{982DD1D8-86DA-4574-AA8E-F6F86A3F60CD}" srcOrd="13" destOrd="0" presId="urn:microsoft.com/office/officeart/2008/layout/HexagonCluster"/>
    <dgm:cxn modelId="{E62ED61E-0FFA-494F-A954-5EDB62ACE213}" type="presParOf" srcId="{982DD1D8-86DA-4574-AA8E-F6F86A3F60CD}" destId="{030BB15D-B6CB-46AD-921E-9BFF3EAAEEA0}" srcOrd="0" destOrd="0" presId="urn:microsoft.com/office/officeart/2008/layout/HexagonCluster"/>
    <dgm:cxn modelId="{7B6C732E-7C96-4022-B611-693E8DCA1978}" type="presParOf" srcId="{248845E4-AF63-4F30-BB69-FDBB53B1A75B}" destId="{50B104E0-DFBA-4728-86BA-C9A114EBAC83}" srcOrd="14" destOrd="0" presId="urn:microsoft.com/office/officeart/2008/layout/HexagonCluster"/>
    <dgm:cxn modelId="{66EB858C-FB32-4A1B-92C8-5094742F7136}" type="presParOf" srcId="{50B104E0-DFBA-4728-86BA-C9A114EBAC83}" destId="{3AD5A9AF-5E71-4F2A-856B-9DFB08745FEC}" srcOrd="0" destOrd="0" presId="urn:microsoft.com/office/officeart/2008/layout/HexagonCluster"/>
    <dgm:cxn modelId="{E6B87C98-DABA-4A2C-89E6-05208D899CD6}" type="presParOf" srcId="{248845E4-AF63-4F30-BB69-FDBB53B1A75B}" destId="{4EFC0F0E-AD61-453D-AAB5-8573A0AB26FC}" srcOrd="15" destOrd="0" presId="urn:microsoft.com/office/officeart/2008/layout/HexagonCluster"/>
    <dgm:cxn modelId="{559170EF-3680-4C48-AE89-E43D20976ABD}" type="presParOf" srcId="{4EFC0F0E-AD61-453D-AAB5-8573A0AB26FC}" destId="{9F8151F9-F4D3-430C-8F11-5780D3AF5D5C}" srcOrd="0" destOrd="0" presId="urn:microsoft.com/office/officeart/2008/layout/Hexagon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4B02E-89B3-4B38-8B13-F2C5D4592124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F91845C0-5E02-4AC0-915C-A995FB833F3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Architecting Resilience</a:t>
          </a:r>
        </a:p>
      </dgm:t>
    </dgm:pt>
    <dgm:pt modelId="{2545D9C3-763B-4ED7-A36A-F326CB0C5538}" type="parTrans" cxnId="{323932F5-A493-4653-B334-A318ECAD2370}">
      <dgm:prSet/>
      <dgm:spPr/>
      <dgm:t>
        <a:bodyPr/>
        <a:lstStyle/>
        <a:p>
          <a:endParaRPr lang="en-US"/>
        </a:p>
      </dgm:t>
    </dgm:pt>
    <dgm:pt modelId="{61C2FB24-0603-4D8A-B1BC-39C8A2C48FEC}" type="sibTrans" cxnId="{323932F5-A493-4653-B334-A318ECAD237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6810874-A5B6-4912-8459-4A0FF90E2EB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Digital Trust</a:t>
          </a:r>
        </a:p>
      </dgm:t>
    </dgm:pt>
    <dgm:pt modelId="{320A8444-F7AA-4866-9CEC-6F868BED434A}" type="parTrans" cxnId="{76AAC38F-BA23-4220-94CB-697D09663F19}">
      <dgm:prSet/>
      <dgm:spPr/>
      <dgm:t>
        <a:bodyPr/>
        <a:lstStyle/>
        <a:p>
          <a:endParaRPr lang="en-US"/>
        </a:p>
      </dgm:t>
    </dgm:pt>
    <dgm:pt modelId="{55D7A1A6-CBED-434F-BC40-379C6EC83B93}" type="sibTrans" cxnId="{76AAC38F-BA23-4220-94CB-697D09663F1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DB12052-91B3-41D6-9BF5-0EBD2CEF925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/>
            <a:t>Active Defense</a:t>
          </a:r>
        </a:p>
      </dgm:t>
    </dgm:pt>
    <dgm:pt modelId="{2C081B6A-42EE-4D7C-A5D8-2A86EB3E100F}" type="parTrans" cxnId="{86EF09F2-3DFC-4F04-9177-797BCD77A781}">
      <dgm:prSet/>
      <dgm:spPr/>
      <dgm:t>
        <a:bodyPr/>
        <a:lstStyle/>
        <a:p>
          <a:endParaRPr lang="en-US"/>
        </a:p>
      </dgm:t>
    </dgm:pt>
    <dgm:pt modelId="{A422ED66-4E4D-4D2A-8C61-ACA020D9343A}" type="sibTrans" cxnId="{86EF09F2-3DFC-4F04-9177-797BCD77A78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FCB4451-6778-474E-9874-BFC31927BF48}" type="pres">
      <dgm:prSet presAssocID="{3AF4B02E-89B3-4B38-8B13-F2C5D45921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D56758-5735-465A-B685-B184FC6889E7}" type="pres">
      <dgm:prSet presAssocID="{F91845C0-5E02-4AC0-915C-A995FB833F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9CAD1-6E5A-45D6-8A02-498F78347B07}" type="pres">
      <dgm:prSet presAssocID="{F91845C0-5E02-4AC0-915C-A995FB833F3B}" presName="gear1srcNode" presStyleLbl="node1" presStyleIdx="0" presStyleCnt="3"/>
      <dgm:spPr/>
      <dgm:t>
        <a:bodyPr/>
        <a:lstStyle/>
        <a:p>
          <a:endParaRPr lang="en-US"/>
        </a:p>
      </dgm:t>
    </dgm:pt>
    <dgm:pt modelId="{C3EAE2A5-7BBA-45A7-8187-D41F0DEF7EB9}" type="pres">
      <dgm:prSet presAssocID="{F91845C0-5E02-4AC0-915C-A995FB833F3B}" presName="gear1dstNode" presStyleLbl="node1" presStyleIdx="0" presStyleCnt="3"/>
      <dgm:spPr/>
      <dgm:t>
        <a:bodyPr/>
        <a:lstStyle/>
        <a:p>
          <a:endParaRPr lang="en-US"/>
        </a:p>
      </dgm:t>
    </dgm:pt>
    <dgm:pt modelId="{403A949D-C699-4C30-BDE6-08B4F85869C2}" type="pres">
      <dgm:prSet presAssocID="{06810874-A5B6-4912-8459-4A0FF90E2EB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803C2-EF2F-4491-B370-608846DFA386}" type="pres">
      <dgm:prSet presAssocID="{06810874-A5B6-4912-8459-4A0FF90E2EBA}" presName="gear2srcNode" presStyleLbl="node1" presStyleIdx="1" presStyleCnt="3"/>
      <dgm:spPr/>
      <dgm:t>
        <a:bodyPr/>
        <a:lstStyle/>
        <a:p>
          <a:endParaRPr lang="en-US"/>
        </a:p>
      </dgm:t>
    </dgm:pt>
    <dgm:pt modelId="{BF760F61-DD0E-45EA-8431-E37D15E589AA}" type="pres">
      <dgm:prSet presAssocID="{06810874-A5B6-4912-8459-4A0FF90E2EBA}" presName="gear2dstNode" presStyleLbl="node1" presStyleIdx="1" presStyleCnt="3"/>
      <dgm:spPr/>
      <dgm:t>
        <a:bodyPr/>
        <a:lstStyle/>
        <a:p>
          <a:endParaRPr lang="en-US"/>
        </a:p>
      </dgm:t>
    </dgm:pt>
    <dgm:pt modelId="{D66E3467-A8B1-455D-A93D-9F0708F6F455}" type="pres">
      <dgm:prSet presAssocID="{1DB12052-91B3-41D6-9BF5-0EBD2CEF925B}" presName="gear3" presStyleLbl="node1" presStyleIdx="2" presStyleCnt="3"/>
      <dgm:spPr/>
      <dgm:t>
        <a:bodyPr/>
        <a:lstStyle/>
        <a:p>
          <a:endParaRPr lang="en-US"/>
        </a:p>
      </dgm:t>
    </dgm:pt>
    <dgm:pt modelId="{782F4625-05DF-4D1F-9AED-93C20ED44249}" type="pres">
      <dgm:prSet presAssocID="{1DB12052-91B3-41D6-9BF5-0EBD2CEF92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33CA-586C-486D-9C65-D25C9B5AD12A}" type="pres">
      <dgm:prSet presAssocID="{1DB12052-91B3-41D6-9BF5-0EBD2CEF925B}" presName="gear3srcNode" presStyleLbl="node1" presStyleIdx="2" presStyleCnt="3"/>
      <dgm:spPr/>
      <dgm:t>
        <a:bodyPr/>
        <a:lstStyle/>
        <a:p>
          <a:endParaRPr lang="en-US"/>
        </a:p>
      </dgm:t>
    </dgm:pt>
    <dgm:pt modelId="{9E8E77F1-93C4-4F37-B02E-C3C47A22F612}" type="pres">
      <dgm:prSet presAssocID="{1DB12052-91B3-41D6-9BF5-0EBD2CEF925B}" presName="gear3dstNode" presStyleLbl="node1" presStyleIdx="2" presStyleCnt="3"/>
      <dgm:spPr/>
      <dgm:t>
        <a:bodyPr/>
        <a:lstStyle/>
        <a:p>
          <a:endParaRPr lang="en-US"/>
        </a:p>
      </dgm:t>
    </dgm:pt>
    <dgm:pt modelId="{24C2BCC5-120D-41E1-A7FF-C7EC843C7351}" type="pres">
      <dgm:prSet presAssocID="{61C2FB24-0603-4D8A-B1BC-39C8A2C48FE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B668D57-4262-4716-86E9-BAD951E99CBD}" type="pres">
      <dgm:prSet presAssocID="{55D7A1A6-CBED-434F-BC40-379C6EC83B9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B00C427-D0ED-4845-A904-1E6407F48376}" type="pres">
      <dgm:prSet presAssocID="{A422ED66-4E4D-4D2A-8C61-ACA020D9343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6AAC38F-BA23-4220-94CB-697D09663F19}" srcId="{3AF4B02E-89B3-4B38-8B13-F2C5D4592124}" destId="{06810874-A5B6-4912-8459-4A0FF90E2EBA}" srcOrd="1" destOrd="0" parTransId="{320A8444-F7AA-4866-9CEC-6F868BED434A}" sibTransId="{55D7A1A6-CBED-434F-BC40-379C6EC83B93}"/>
    <dgm:cxn modelId="{5D730989-E553-4B71-A082-874CA5F334DC}" type="presOf" srcId="{61C2FB24-0603-4D8A-B1BC-39C8A2C48FEC}" destId="{24C2BCC5-120D-41E1-A7FF-C7EC843C7351}" srcOrd="0" destOrd="0" presId="urn:microsoft.com/office/officeart/2005/8/layout/gear1"/>
    <dgm:cxn modelId="{F437B6AB-D3F0-42A8-81B6-4070CB0CF8A1}" type="presOf" srcId="{1DB12052-91B3-41D6-9BF5-0EBD2CEF925B}" destId="{D66E3467-A8B1-455D-A93D-9F0708F6F455}" srcOrd="0" destOrd="0" presId="urn:microsoft.com/office/officeart/2005/8/layout/gear1"/>
    <dgm:cxn modelId="{55C4F1AF-F3C3-499E-B1C4-4835CE49F0D2}" type="presOf" srcId="{55D7A1A6-CBED-434F-BC40-379C6EC83B93}" destId="{AB668D57-4262-4716-86E9-BAD951E99CBD}" srcOrd="0" destOrd="0" presId="urn:microsoft.com/office/officeart/2005/8/layout/gear1"/>
    <dgm:cxn modelId="{98A3E382-A2FA-4C21-9A56-14FA7D3C1CA3}" type="presOf" srcId="{1DB12052-91B3-41D6-9BF5-0EBD2CEF925B}" destId="{9CDE33CA-586C-486D-9C65-D25C9B5AD12A}" srcOrd="2" destOrd="0" presId="urn:microsoft.com/office/officeart/2005/8/layout/gear1"/>
    <dgm:cxn modelId="{06B718F0-169E-4133-A3E7-A61128619363}" type="presOf" srcId="{06810874-A5B6-4912-8459-4A0FF90E2EBA}" destId="{403A949D-C699-4C30-BDE6-08B4F85869C2}" srcOrd="0" destOrd="0" presId="urn:microsoft.com/office/officeart/2005/8/layout/gear1"/>
    <dgm:cxn modelId="{323932F5-A493-4653-B334-A318ECAD2370}" srcId="{3AF4B02E-89B3-4B38-8B13-F2C5D4592124}" destId="{F91845C0-5E02-4AC0-915C-A995FB833F3B}" srcOrd="0" destOrd="0" parTransId="{2545D9C3-763B-4ED7-A36A-F326CB0C5538}" sibTransId="{61C2FB24-0603-4D8A-B1BC-39C8A2C48FEC}"/>
    <dgm:cxn modelId="{89D1F728-7A04-45C2-84B9-CC29E0D86018}" type="presOf" srcId="{1DB12052-91B3-41D6-9BF5-0EBD2CEF925B}" destId="{782F4625-05DF-4D1F-9AED-93C20ED44249}" srcOrd="1" destOrd="0" presId="urn:microsoft.com/office/officeart/2005/8/layout/gear1"/>
    <dgm:cxn modelId="{86EF09F2-3DFC-4F04-9177-797BCD77A781}" srcId="{3AF4B02E-89B3-4B38-8B13-F2C5D4592124}" destId="{1DB12052-91B3-41D6-9BF5-0EBD2CEF925B}" srcOrd="2" destOrd="0" parTransId="{2C081B6A-42EE-4D7C-A5D8-2A86EB3E100F}" sibTransId="{A422ED66-4E4D-4D2A-8C61-ACA020D9343A}"/>
    <dgm:cxn modelId="{D3018D8C-B288-4C12-AC9E-0D8A8EE2220C}" type="presOf" srcId="{06810874-A5B6-4912-8459-4A0FF90E2EBA}" destId="{CB5803C2-EF2F-4491-B370-608846DFA386}" srcOrd="1" destOrd="0" presId="urn:microsoft.com/office/officeart/2005/8/layout/gear1"/>
    <dgm:cxn modelId="{27ACC1FC-7D91-400C-BD25-C982B7F97E01}" type="presOf" srcId="{3AF4B02E-89B3-4B38-8B13-F2C5D4592124}" destId="{AFCB4451-6778-474E-9874-BFC31927BF48}" srcOrd="0" destOrd="0" presId="urn:microsoft.com/office/officeart/2005/8/layout/gear1"/>
    <dgm:cxn modelId="{0B0EE0A4-E735-48FD-AF49-1F1D9237279A}" type="presOf" srcId="{1DB12052-91B3-41D6-9BF5-0EBD2CEF925B}" destId="{9E8E77F1-93C4-4F37-B02E-C3C47A22F612}" srcOrd="3" destOrd="0" presId="urn:microsoft.com/office/officeart/2005/8/layout/gear1"/>
    <dgm:cxn modelId="{C9DF5C1B-D029-4571-A976-05133CD3B8E7}" type="presOf" srcId="{A422ED66-4E4D-4D2A-8C61-ACA020D9343A}" destId="{0B00C427-D0ED-4845-A904-1E6407F48376}" srcOrd="0" destOrd="0" presId="urn:microsoft.com/office/officeart/2005/8/layout/gear1"/>
    <dgm:cxn modelId="{A686C669-2C0F-457F-973E-65044547FC3E}" type="presOf" srcId="{F91845C0-5E02-4AC0-915C-A995FB833F3B}" destId="{A3D56758-5735-465A-B685-B184FC6889E7}" srcOrd="0" destOrd="0" presId="urn:microsoft.com/office/officeart/2005/8/layout/gear1"/>
    <dgm:cxn modelId="{BF890626-E863-4EBA-ABFE-24347CEF3715}" type="presOf" srcId="{06810874-A5B6-4912-8459-4A0FF90E2EBA}" destId="{BF760F61-DD0E-45EA-8431-E37D15E589AA}" srcOrd="2" destOrd="0" presId="urn:microsoft.com/office/officeart/2005/8/layout/gear1"/>
    <dgm:cxn modelId="{92D53247-5D3C-4E8E-A75B-BAA0ED97CE2F}" type="presOf" srcId="{F91845C0-5E02-4AC0-915C-A995FB833F3B}" destId="{3CB9CAD1-6E5A-45D6-8A02-498F78347B07}" srcOrd="1" destOrd="0" presId="urn:microsoft.com/office/officeart/2005/8/layout/gear1"/>
    <dgm:cxn modelId="{0F29353D-D57F-47D4-BF1A-A5AA96908BEF}" type="presOf" srcId="{F91845C0-5E02-4AC0-915C-A995FB833F3B}" destId="{C3EAE2A5-7BBA-45A7-8187-D41F0DEF7EB9}" srcOrd="2" destOrd="0" presId="urn:microsoft.com/office/officeart/2005/8/layout/gear1"/>
    <dgm:cxn modelId="{FC85B652-96D0-41BF-BB12-14494F334809}" type="presParOf" srcId="{AFCB4451-6778-474E-9874-BFC31927BF48}" destId="{A3D56758-5735-465A-B685-B184FC6889E7}" srcOrd="0" destOrd="0" presId="urn:microsoft.com/office/officeart/2005/8/layout/gear1"/>
    <dgm:cxn modelId="{BAE10FEA-EDCB-4DA5-A472-4488CD1FB539}" type="presParOf" srcId="{AFCB4451-6778-474E-9874-BFC31927BF48}" destId="{3CB9CAD1-6E5A-45D6-8A02-498F78347B07}" srcOrd="1" destOrd="0" presId="urn:microsoft.com/office/officeart/2005/8/layout/gear1"/>
    <dgm:cxn modelId="{B968F955-13DA-460D-963E-BA19CC52143E}" type="presParOf" srcId="{AFCB4451-6778-474E-9874-BFC31927BF48}" destId="{C3EAE2A5-7BBA-45A7-8187-D41F0DEF7EB9}" srcOrd="2" destOrd="0" presId="urn:microsoft.com/office/officeart/2005/8/layout/gear1"/>
    <dgm:cxn modelId="{B3BCAAA5-D004-4032-878B-F601AC549907}" type="presParOf" srcId="{AFCB4451-6778-474E-9874-BFC31927BF48}" destId="{403A949D-C699-4C30-BDE6-08B4F85869C2}" srcOrd="3" destOrd="0" presId="urn:microsoft.com/office/officeart/2005/8/layout/gear1"/>
    <dgm:cxn modelId="{03D35CEF-E8F9-4307-94B5-B29017D555D1}" type="presParOf" srcId="{AFCB4451-6778-474E-9874-BFC31927BF48}" destId="{CB5803C2-EF2F-4491-B370-608846DFA386}" srcOrd="4" destOrd="0" presId="urn:microsoft.com/office/officeart/2005/8/layout/gear1"/>
    <dgm:cxn modelId="{B1541ACA-4BC2-4924-8F72-0AD0460709EC}" type="presParOf" srcId="{AFCB4451-6778-474E-9874-BFC31927BF48}" destId="{BF760F61-DD0E-45EA-8431-E37D15E589AA}" srcOrd="5" destOrd="0" presId="urn:microsoft.com/office/officeart/2005/8/layout/gear1"/>
    <dgm:cxn modelId="{4E8C9B4A-9BC7-470C-A1A8-5060F42D4CAA}" type="presParOf" srcId="{AFCB4451-6778-474E-9874-BFC31927BF48}" destId="{D66E3467-A8B1-455D-A93D-9F0708F6F455}" srcOrd="6" destOrd="0" presId="urn:microsoft.com/office/officeart/2005/8/layout/gear1"/>
    <dgm:cxn modelId="{2563E62F-C7AE-4D6A-AB87-678BF3E5473E}" type="presParOf" srcId="{AFCB4451-6778-474E-9874-BFC31927BF48}" destId="{782F4625-05DF-4D1F-9AED-93C20ED44249}" srcOrd="7" destOrd="0" presId="urn:microsoft.com/office/officeart/2005/8/layout/gear1"/>
    <dgm:cxn modelId="{05C48BDB-FCDA-4860-90C4-77C1DC9FFDB9}" type="presParOf" srcId="{AFCB4451-6778-474E-9874-BFC31927BF48}" destId="{9CDE33CA-586C-486D-9C65-D25C9B5AD12A}" srcOrd="8" destOrd="0" presId="urn:microsoft.com/office/officeart/2005/8/layout/gear1"/>
    <dgm:cxn modelId="{B981193C-4621-4BA0-9F4C-7694752D0BA3}" type="presParOf" srcId="{AFCB4451-6778-474E-9874-BFC31927BF48}" destId="{9E8E77F1-93C4-4F37-B02E-C3C47A22F612}" srcOrd="9" destOrd="0" presId="urn:microsoft.com/office/officeart/2005/8/layout/gear1"/>
    <dgm:cxn modelId="{9332D32C-A0B5-4B96-98E6-A4DCB6404073}" type="presParOf" srcId="{AFCB4451-6778-474E-9874-BFC31927BF48}" destId="{24C2BCC5-120D-41E1-A7FF-C7EC843C7351}" srcOrd="10" destOrd="0" presId="urn:microsoft.com/office/officeart/2005/8/layout/gear1"/>
    <dgm:cxn modelId="{70D7B1EE-055F-46AF-9A04-74D54A759A93}" type="presParOf" srcId="{AFCB4451-6778-474E-9874-BFC31927BF48}" destId="{AB668D57-4262-4716-86E9-BAD951E99CBD}" srcOrd="11" destOrd="0" presId="urn:microsoft.com/office/officeart/2005/8/layout/gear1"/>
    <dgm:cxn modelId="{37A278BE-919C-4BAB-A831-EECA9294A23A}" type="presParOf" srcId="{AFCB4451-6778-474E-9874-BFC31927BF48}" destId="{0B00C427-D0ED-4845-A904-1E6407F48376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8A580-6C07-4820-9CCB-E8A7633FC8A3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9F1B53B-E804-4553-89BA-CAFCF1B79777}">
      <dgm:prSet phldrT="[Text]" custT="1"/>
      <dgm:spPr>
        <a:xfrm rot="10800000">
          <a:off x="120778" y="1008086"/>
          <a:ext cx="871571" cy="794235"/>
        </a:xfr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Cloud</a:t>
          </a:r>
        </a:p>
      </dgm:t>
    </dgm:pt>
    <dgm:pt modelId="{829A5D0E-3E0C-4325-AF08-63641F25B808}" type="parTrans" cxnId="{355EF62B-AE0D-4DB2-826C-410691BD9451}">
      <dgm:prSet/>
      <dgm:spPr/>
      <dgm:t>
        <a:bodyPr/>
        <a:lstStyle/>
        <a:p>
          <a:endParaRPr lang="en-US"/>
        </a:p>
      </dgm:t>
    </dgm:pt>
    <dgm:pt modelId="{6505B64A-AFAD-4CFE-AE58-C36FD2C9384C}" type="sibTrans" cxnId="{355EF62B-AE0D-4DB2-826C-410691BD9451}">
      <dgm:prSet/>
      <dgm:spPr/>
      <dgm:t>
        <a:bodyPr/>
        <a:lstStyle/>
        <a:p>
          <a:endParaRPr lang="en-US"/>
        </a:p>
      </dgm:t>
    </dgm:pt>
    <dgm:pt modelId="{0DF6A586-C099-48FD-9AA1-3C6AE7F0C33B}">
      <dgm:prSet phldrT="[Text]" custT="1"/>
      <dgm:spPr>
        <a:xfrm rot="10800000">
          <a:off x="1079506" y="1008086"/>
          <a:ext cx="871571" cy="794235"/>
        </a:xfr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Business </a:t>
          </a:r>
        </a:p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of </a:t>
          </a:r>
        </a:p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Apps</a:t>
          </a:r>
        </a:p>
      </dgm:t>
    </dgm:pt>
    <dgm:pt modelId="{14C560AC-19DF-4C65-A6DB-F0848E3B5C0B}" type="parTrans" cxnId="{EF04737D-3928-4CB3-89FB-531E9AFAD23C}">
      <dgm:prSet/>
      <dgm:spPr/>
      <dgm:t>
        <a:bodyPr/>
        <a:lstStyle/>
        <a:p>
          <a:endParaRPr lang="en-US"/>
        </a:p>
      </dgm:t>
    </dgm:pt>
    <dgm:pt modelId="{00E3CCC1-8BF2-4A6F-B7FA-658B03025D7D}" type="sibTrans" cxnId="{EF04737D-3928-4CB3-89FB-531E9AFAD23C}">
      <dgm:prSet/>
      <dgm:spPr/>
      <dgm:t>
        <a:bodyPr/>
        <a:lstStyle/>
        <a:p>
          <a:endParaRPr lang="en-US"/>
        </a:p>
      </dgm:t>
    </dgm:pt>
    <dgm:pt modelId="{C662F0B7-EDA3-4615-B4FF-2DE5595C0CAE}">
      <dgm:prSet phldrT="[Text]" custT="1"/>
      <dgm:spPr>
        <a:xfrm rot="10800000">
          <a:off x="2038235" y="1008086"/>
          <a:ext cx="871571" cy="794235"/>
        </a:xfr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Create Digital Network at </a:t>
          </a:r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Scale</a:t>
          </a:r>
        </a:p>
      </dgm:t>
    </dgm:pt>
    <dgm:pt modelId="{B454FF11-9EB7-4655-9849-E78F63CA46FE}" type="parTrans" cxnId="{3E524E91-D837-4899-8A02-F5CEF68FE1A0}">
      <dgm:prSet/>
      <dgm:spPr/>
      <dgm:t>
        <a:bodyPr/>
        <a:lstStyle/>
        <a:p>
          <a:endParaRPr lang="en-US"/>
        </a:p>
      </dgm:t>
    </dgm:pt>
    <dgm:pt modelId="{8CFB088F-2B2A-4C97-8061-3C52E40605CA}" type="sibTrans" cxnId="{3E524E91-D837-4899-8A02-F5CEF68FE1A0}">
      <dgm:prSet/>
      <dgm:spPr/>
      <dgm:t>
        <a:bodyPr/>
        <a:lstStyle/>
        <a:p>
          <a:endParaRPr lang="en-US"/>
        </a:p>
      </dgm:t>
    </dgm:pt>
    <dgm:pt modelId="{3BFE11D0-61AE-4BE7-BFEF-E1E4FB28C84F}">
      <dgm:prSet phldrT="[Text]" custT="1"/>
      <dgm:spPr>
        <a:xfrm rot="10800000">
          <a:off x="2996964" y="1008086"/>
          <a:ext cx="871571" cy="794235"/>
        </a:xfr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Internet </a:t>
          </a:r>
        </a:p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of </a:t>
          </a:r>
        </a:p>
        <a:p>
          <a:r>
            <a:rPr lang="en-US" sz="11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Me</a:t>
          </a:r>
        </a:p>
      </dgm:t>
    </dgm:pt>
    <dgm:pt modelId="{0577F256-30BF-4CDB-BFF8-AEF09E53025A}" type="parTrans" cxnId="{C9FC83C6-096E-435B-9168-4CE5E04A2388}">
      <dgm:prSet/>
      <dgm:spPr/>
      <dgm:t>
        <a:bodyPr/>
        <a:lstStyle/>
        <a:p>
          <a:endParaRPr lang="en-US"/>
        </a:p>
      </dgm:t>
    </dgm:pt>
    <dgm:pt modelId="{17CAAD21-3A9D-4AA5-95CD-0242C05D8FFD}" type="sibTrans" cxnId="{C9FC83C6-096E-435B-9168-4CE5E04A2388}">
      <dgm:prSet/>
      <dgm:spPr/>
      <dgm:t>
        <a:bodyPr/>
        <a:lstStyle/>
        <a:p>
          <a:endParaRPr lang="en-US"/>
        </a:p>
      </dgm:t>
    </dgm:pt>
    <dgm:pt modelId="{0339FCC1-BCFB-4929-9F30-C3406EFC0A2D}" type="pres">
      <dgm:prSet presAssocID="{1A48A580-6C07-4820-9CCB-E8A7633FC8A3}" presName="Name0" presStyleCnt="0">
        <dgm:presLayoutVars>
          <dgm:dir/>
          <dgm:resizeHandles val="exact"/>
        </dgm:presLayoutVars>
      </dgm:prSet>
      <dgm:spPr/>
    </dgm:pt>
    <dgm:pt modelId="{F7BB9BAE-E617-4A6E-98B1-0B8797EA3F77}" type="pres">
      <dgm:prSet presAssocID="{1A48A580-6C07-4820-9CCB-E8A7633FC8A3}" presName="bkgdShp" presStyleLbl="alignAccFollowNode1" presStyleIdx="0" presStyleCnt="1"/>
      <dgm:spPr>
        <a:xfrm>
          <a:off x="0" y="70101"/>
          <a:ext cx="3989313" cy="1108676"/>
        </a:xfrm>
        <a:prstGeom prst="roundRect">
          <a:avLst>
            <a:gd name="adj" fmla="val 10000"/>
          </a:avLst>
        </a:prstGeom>
        <a:solidFill>
          <a:srgbClr val="66336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6336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FDBFEB-F747-4103-B5BC-3E8039272EB6}" type="pres">
      <dgm:prSet presAssocID="{1A48A580-6C07-4820-9CCB-E8A7633FC8A3}" presName="linComp" presStyleCnt="0"/>
      <dgm:spPr/>
    </dgm:pt>
    <dgm:pt modelId="{B437DC3E-A369-46DF-9C35-513B8610FE28}" type="pres">
      <dgm:prSet presAssocID="{19F1B53B-E804-4553-89BA-CAFCF1B79777}" presName="compNode" presStyleCnt="0"/>
      <dgm:spPr/>
    </dgm:pt>
    <dgm:pt modelId="{5C93B188-722A-4ACD-A7E9-8A44CADF8848}" type="pres">
      <dgm:prSet presAssocID="{19F1B53B-E804-4553-89BA-CAFCF1B79777}" presName="node" presStyleLbl="node1" presStyleIdx="0" presStyleCnt="4" custScaleY="58613" custLinFactNeighborY="-43637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2AD8036E-31BB-4AE7-A3D4-6868C1B1A0D0}" type="pres">
      <dgm:prSet presAssocID="{19F1B53B-E804-4553-89BA-CAFCF1B79777}" presName="invisiNode" presStyleLbl="node1" presStyleIdx="0" presStyleCnt="4"/>
      <dgm:spPr/>
    </dgm:pt>
    <dgm:pt modelId="{A7444EB5-EE20-404D-9650-A62B791C98E0}" type="pres">
      <dgm:prSet presAssocID="{19F1B53B-E804-4553-89BA-CAFCF1B79777}" presName="imagNode" presStyleLbl="fgImgPlace1" presStyleIdx="0" presStyleCnt="4" custLinFactNeighborY="-22727"/>
      <dgm:spPr>
        <a:xfrm>
          <a:off x="120778" y="173351"/>
          <a:ext cx="871571" cy="813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3D461A5-9CD8-401D-B63A-60C811FFB263}" type="pres">
      <dgm:prSet presAssocID="{6505B64A-AFAD-4CFE-AE58-C36FD2C938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09B638-0D6F-4189-BE1A-732076AF5F69}" type="pres">
      <dgm:prSet presAssocID="{0DF6A586-C099-48FD-9AA1-3C6AE7F0C33B}" presName="compNode" presStyleCnt="0"/>
      <dgm:spPr/>
    </dgm:pt>
    <dgm:pt modelId="{46399D6F-8DE6-48EB-A320-FA7C185D761E}" type="pres">
      <dgm:prSet presAssocID="{0DF6A586-C099-48FD-9AA1-3C6AE7F0C33B}" presName="node" presStyleLbl="node1" presStyleIdx="1" presStyleCnt="4" custScaleY="58613" custLinFactNeighborY="-43637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473AF891-5BA9-47AD-AF7F-E72732CA8856}" type="pres">
      <dgm:prSet presAssocID="{0DF6A586-C099-48FD-9AA1-3C6AE7F0C33B}" presName="invisiNode" presStyleLbl="node1" presStyleIdx="1" presStyleCnt="4"/>
      <dgm:spPr/>
    </dgm:pt>
    <dgm:pt modelId="{D6F2225B-1AEE-451D-88DD-22303E1E681C}" type="pres">
      <dgm:prSet presAssocID="{0DF6A586-C099-48FD-9AA1-3C6AE7F0C33B}" presName="imagNode" presStyleLbl="fgImgPlace1" presStyleIdx="1" presStyleCnt="4" custLinFactNeighborY="-22727"/>
      <dgm:spPr>
        <a:xfrm>
          <a:off x="1079506" y="173351"/>
          <a:ext cx="871571" cy="813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9358AC2-AB73-436F-9D1E-D271F3291194}" type="pres">
      <dgm:prSet presAssocID="{00E3CCC1-8BF2-4A6F-B7FA-658B03025D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F1E74A-A779-4AB7-87AE-17EB58144FF9}" type="pres">
      <dgm:prSet presAssocID="{C662F0B7-EDA3-4615-B4FF-2DE5595C0CAE}" presName="compNode" presStyleCnt="0"/>
      <dgm:spPr/>
    </dgm:pt>
    <dgm:pt modelId="{9C5FCD6A-1F3E-4098-8494-3CBC7B08620D}" type="pres">
      <dgm:prSet presAssocID="{C662F0B7-EDA3-4615-B4FF-2DE5595C0CAE}" presName="node" presStyleLbl="node1" presStyleIdx="2" presStyleCnt="4" custScaleY="58613" custLinFactNeighborY="-43637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DA3C1F63-CA5D-479B-BD6F-BF6707AEE012}" type="pres">
      <dgm:prSet presAssocID="{C662F0B7-EDA3-4615-B4FF-2DE5595C0CAE}" presName="invisiNode" presStyleLbl="node1" presStyleIdx="2" presStyleCnt="4"/>
      <dgm:spPr/>
    </dgm:pt>
    <dgm:pt modelId="{1B7EB5B8-C1A6-4F5D-865D-85D9C8E64CF0}" type="pres">
      <dgm:prSet presAssocID="{C662F0B7-EDA3-4615-B4FF-2DE5595C0CAE}" presName="imagNode" presStyleLbl="fgImgPlace1" presStyleIdx="2" presStyleCnt="4" custLinFactNeighborY="-22727"/>
      <dgm:spPr>
        <a:xfrm>
          <a:off x="2038235" y="173351"/>
          <a:ext cx="871571" cy="813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985330A-E056-423B-AE0C-7ABF81DE40AE}" type="pres">
      <dgm:prSet presAssocID="{8CFB088F-2B2A-4C97-8061-3C52E40605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BFFD26-8306-41BF-A4A0-D6D633C88DD7}" type="pres">
      <dgm:prSet presAssocID="{3BFE11D0-61AE-4BE7-BFEF-E1E4FB28C84F}" presName="compNode" presStyleCnt="0"/>
      <dgm:spPr/>
    </dgm:pt>
    <dgm:pt modelId="{5AC57706-71C6-4535-9FFC-5360A8BF316F}" type="pres">
      <dgm:prSet presAssocID="{3BFE11D0-61AE-4BE7-BFEF-E1E4FB28C84F}" presName="node" presStyleLbl="node1" presStyleIdx="3" presStyleCnt="4" custScaleY="58613" custLinFactNeighborY="-43637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689DB549-12E5-4ACA-BC0C-07DA4A6BA598}" type="pres">
      <dgm:prSet presAssocID="{3BFE11D0-61AE-4BE7-BFEF-E1E4FB28C84F}" presName="invisiNode" presStyleLbl="node1" presStyleIdx="3" presStyleCnt="4"/>
      <dgm:spPr/>
    </dgm:pt>
    <dgm:pt modelId="{DFDE2A4C-0FE8-4A76-B63D-624B3B216462}" type="pres">
      <dgm:prSet presAssocID="{3BFE11D0-61AE-4BE7-BFEF-E1E4FB28C84F}" presName="imagNode" presStyleLbl="fgImgPlace1" presStyleIdx="3" presStyleCnt="4" custLinFactNeighborY="-22727"/>
      <dgm:spPr>
        <a:xfrm>
          <a:off x="2996964" y="173351"/>
          <a:ext cx="871571" cy="813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B822C25D-7581-4175-97A9-310EDF24C12F}" type="presOf" srcId="{00E3CCC1-8BF2-4A6F-B7FA-658B03025D7D}" destId="{C9358AC2-AB73-436F-9D1E-D271F3291194}" srcOrd="0" destOrd="0" presId="urn:microsoft.com/office/officeart/2005/8/layout/pList2#1"/>
    <dgm:cxn modelId="{5DC6B76C-B052-4112-9CB7-FC6BE0B0F9F3}" type="presOf" srcId="{C662F0B7-EDA3-4615-B4FF-2DE5595C0CAE}" destId="{9C5FCD6A-1F3E-4098-8494-3CBC7B08620D}" srcOrd="0" destOrd="0" presId="urn:microsoft.com/office/officeart/2005/8/layout/pList2#1"/>
    <dgm:cxn modelId="{37D7FE3B-4DC9-4CF6-B251-EB727C1C078E}" type="presOf" srcId="{8CFB088F-2B2A-4C97-8061-3C52E40605CA}" destId="{7985330A-E056-423B-AE0C-7ABF81DE40AE}" srcOrd="0" destOrd="0" presId="urn:microsoft.com/office/officeart/2005/8/layout/pList2#1"/>
    <dgm:cxn modelId="{566594A5-8C97-478D-90A2-9DD1351680EA}" type="presOf" srcId="{0DF6A586-C099-48FD-9AA1-3C6AE7F0C33B}" destId="{46399D6F-8DE6-48EB-A320-FA7C185D761E}" srcOrd="0" destOrd="0" presId="urn:microsoft.com/office/officeart/2005/8/layout/pList2#1"/>
    <dgm:cxn modelId="{355EF62B-AE0D-4DB2-826C-410691BD9451}" srcId="{1A48A580-6C07-4820-9CCB-E8A7633FC8A3}" destId="{19F1B53B-E804-4553-89BA-CAFCF1B79777}" srcOrd="0" destOrd="0" parTransId="{829A5D0E-3E0C-4325-AF08-63641F25B808}" sibTransId="{6505B64A-AFAD-4CFE-AE58-C36FD2C9384C}"/>
    <dgm:cxn modelId="{EF04737D-3928-4CB3-89FB-531E9AFAD23C}" srcId="{1A48A580-6C07-4820-9CCB-E8A7633FC8A3}" destId="{0DF6A586-C099-48FD-9AA1-3C6AE7F0C33B}" srcOrd="1" destOrd="0" parTransId="{14C560AC-19DF-4C65-A6DB-F0848E3B5C0B}" sibTransId="{00E3CCC1-8BF2-4A6F-B7FA-658B03025D7D}"/>
    <dgm:cxn modelId="{C5C97905-5AA6-4999-A942-D10BCBEC61DF}" type="presOf" srcId="{3BFE11D0-61AE-4BE7-BFEF-E1E4FB28C84F}" destId="{5AC57706-71C6-4535-9FFC-5360A8BF316F}" srcOrd="0" destOrd="0" presId="urn:microsoft.com/office/officeart/2005/8/layout/pList2#1"/>
    <dgm:cxn modelId="{C9FC83C6-096E-435B-9168-4CE5E04A2388}" srcId="{1A48A580-6C07-4820-9CCB-E8A7633FC8A3}" destId="{3BFE11D0-61AE-4BE7-BFEF-E1E4FB28C84F}" srcOrd="3" destOrd="0" parTransId="{0577F256-30BF-4CDB-BFF8-AEF09E53025A}" sibTransId="{17CAAD21-3A9D-4AA5-95CD-0242C05D8FFD}"/>
    <dgm:cxn modelId="{10DC8814-DEFA-422F-98C3-979D0C501BCF}" type="presOf" srcId="{1A48A580-6C07-4820-9CCB-E8A7633FC8A3}" destId="{0339FCC1-BCFB-4929-9F30-C3406EFC0A2D}" srcOrd="0" destOrd="0" presId="urn:microsoft.com/office/officeart/2005/8/layout/pList2#1"/>
    <dgm:cxn modelId="{8C9E8203-3962-4CD0-9719-840AF8ABEBA0}" type="presOf" srcId="{19F1B53B-E804-4553-89BA-CAFCF1B79777}" destId="{5C93B188-722A-4ACD-A7E9-8A44CADF8848}" srcOrd="0" destOrd="0" presId="urn:microsoft.com/office/officeart/2005/8/layout/pList2#1"/>
    <dgm:cxn modelId="{825900C9-6383-4272-A3A7-AA25BC823752}" type="presOf" srcId="{6505B64A-AFAD-4CFE-AE58-C36FD2C9384C}" destId="{73D461A5-9CD8-401D-B63A-60C811FFB263}" srcOrd="0" destOrd="0" presId="urn:microsoft.com/office/officeart/2005/8/layout/pList2#1"/>
    <dgm:cxn modelId="{3E524E91-D837-4899-8A02-F5CEF68FE1A0}" srcId="{1A48A580-6C07-4820-9CCB-E8A7633FC8A3}" destId="{C662F0B7-EDA3-4615-B4FF-2DE5595C0CAE}" srcOrd="2" destOrd="0" parTransId="{B454FF11-9EB7-4655-9849-E78F63CA46FE}" sibTransId="{8CFB088F-2B2A-4C97-8061-3C52E40605CA}"/>
    <dgm:cxn modelId="{3B0A175D-C645-43D3-9E0F-395FC0E90741}" type="presParOf" srcId="{0339FCC1-BCFB-4929-9F30-C3406EFC0A2D}" destId="{F7BB9BAE-E617-4A6E-98B1-0B8797EA3F77}" srcOrd="0" destOrd="0" presId="urn:microsoft.com/office/officeart/2005/8/layout/pList2#1"/>
    <dgm:cxn modelId="{FEF19F96-DD2D-4036-BD89-4B59DB53FEDA}" type="presParOf" srcId="{0339FCC1-BCFB-4929-9F30-C3406EFC0A2D}" destId="{FFFDBFEB-F747-4103-B5BC-3E8039272EB6}" srcOrd="1" destOrd="0" presId="urn:microsoft.com/office/officeart/2005/8/layout/pList2#1"/>
    <dgm:cxn modelId="{4E1EB3B5-FEC4-4FF3-89A5-7932EE1F4C93}" type="presParOf" srcId="{FFFDBFEB-F747-4103-B5BC-3E8039272EB6}" destId="{B437DC3E-A369-46DF-9C35-513B8610FE28}" srcOrd="0" destOrd="0" presId="urn:microsoft.com/office/officeart/2005/8/layout/pList2#1"/>
    <dgm:cxn modelId="{ABFB959E-38EA-4C9A-B471-F6EAB507DD72}" type="presParOf" srcId="{B437DC3E-A369-46DF-9C35-513B8610FE28}" destId="{5C93B188-722A-4ACD-A7E9-8A44CADF8848}" srcOrd="0" destOrd="0" presId="urn:microsoft.com/office/officeart/2005/8/layout/pList2#1"/>
    <dgm:cxn modelId="{A74CB9EC-FFB3-4B30-B043-FE28302B60D0}" type="presParOf" srcId="{B437DC3E-A369-46DF-9C35-513B8610FE28}" destId="{2AD8036E-31BB-4AE7-A3D4-6868C1B1A0D0}" srcOrd="1" destOrd="0" presId="urn:microsoft.com/office/officeart/2005/8/layout/pList2#1"/>
    <dgm:cxn modelId="{F6C2E9A5-E3F1-469B-B058-70E15BE44AB6}" type="presParOf" srcId="{B437DC3E-A369-46DF-9C35-513B8610FE28}" destId="{A7444EB5-EE20-404D-9650-A62B791C98E0}" srcOrd="2" destOrd="0" presId="urn:microsoft.com/office/officeart/2005/8/layout/pList2#1"/>
    <dgm:cxn modelId="{9C78C443-0A8A-4DE7-82A4-AF6B43F9378E}" type="presParOf" srcId="{FFFDBFEB-F747-4103-B5BC-3E8039272EB6}" destId="{73D461A5-9CD8-401D-B63A-60C811FFB263}" srcOrd="1" destOrd="0" presId="urn:microsoft.com/office/officeart/2005/8/layout/pList2#1"/>
    <dgm:cxn modelId="{CACA21CC-65AC-4BCF-BEA3-649D1266ADD6}" type="presParOf" srcId="{FFFDBFEB-F747-4103-B5BC-3E8039272EB6}" destId="{F509B638-0D6F-4189-BE1A-732076AF5F69}" srcOrd="2" destOrd="0" presId="urn:microsoft.com/office/officeart/2005/8/layout/pList2#1"/>
    <dgm:cxn modelId="{0D6E4000-CBD4-491B-9ADA-AA0AD99E73F4}" type="presParOf" srcId="{F509B638-0D6F-4189-BE1A-732076AF5F69}" destId="{46399D6F-8DE6-48EB-A320-FA7C185D761E}" srcOrd="0" destOrd="0" presId="urn:microsoft.com/office/officeart/2005/8/layout/pList2#1"/>
    <dgm:cxn modelId="{14961583-E245-45CC-A9A9-6C7535D80040}" type="presParOf" srcId="{F509B638-0D6F-4189-BE1A-732076AF5F69}" destId="{473AF891-5BA9-47AD-AF7F-E72732CA8856}" srcOrd="1" destOrd="0" presId="urn:microsoft.com/office/officeart/2005/8/layout/pList2#1"/>
    <dgm:cxn modelId="{72A94105-BBD1-4A63-A1E1-6AFA688FFF66}" type="presParOf" srcId="{F509B638-0D6F-4189-BE1A-732076AF5F69}" destId="{D6F2225B-1AEE-451D-88DD-22303E1E681C}" srcOrd="2" destOrd="0" presId="urn:microsoft.com/office/officeart/2005/8/layout/pList2#1"/>
    <dgm:cxn modelId="{0C110335-3848-463B-9539-DA2E29CB9635}" type="presParOf" srcId="{FFFDBFEB-F747-4103-B5BC-3E8039272EB6}" destId="{C9358AC2-AB73-436F-9D1E-D271F3291194}" srcOrd="3" destOrd="0" presId="urn:microsoft.com/office/officeart/2005/8/layout/pList2#1"/>
    <dgm:cxn modelId="{D0330F70-F856-4DF0-86DA-7D63CABA13BC}" type="presParOf" srcId="{FFFDBFEB-F747-4103-B5BC-3E8039272EB6}" destId="{84F1E74A-A779-4AB7-87AE-17EB58144FF9}" srcOrd="4" destOrd="0" presId="urn:microsoft.com/office/officeart/2005/8/layout/pList2#1"/>
    <dgm:cxn modelId="{6257B530-7F36-4BBB-8D85-BF6A5E8BA681}" type="presParOf" srcId="{84F1E74A-A779-4AB7-87AE-17EB58144FF9}" destId="{9C5FCD6A-1F3E-4098-8494-3CBC7B08620D}" srcOrd="0" destOrd="0" presId="urn:microsoft.com/office/officeart/2005/8/layout/pList2#1"/>
    <dgm:cxn modelId="{DA89A086-913D-43A3-A521-D11801228C0F}" type="presParOf" srcId="{84F1E74A-A779-4AB7-87AE-17EB58144FF9}" destId="{DA3C1F63-CA5D-479B-BD6F-BF6707AEE012}" srcOrd="1" destOrd="0" presId="urn:microsoft.com/office/officeart/2005/8/layout/pList2#1"/>
    <dgm:cxn modelId="{C892F112-54E6-4450-A00D-E5D5C5868784}" type="presParOf" srcId="{84F1E74A-A779-4AB7-87AE-17EB58144FF9}" destId="{1B7EB5B8-C1A6-4F5D-865D-85D9C8E64CF0}" srcOrd="2" destOrd="0" presId="urn:microsoft.com/office/officeart/2005/8/layout/pList2#1"/>
    <dgm:cxn modelId="{C2AD07FD-7203-41DD-8492-E94061D42317}" type="presParOf" srcId="{FFFDBFEB-F747-4103-B5BC-3E8039272EB6}" destId="{7985330A-E056-423B-AE0C-7ABF81DE40AE}" srcOrd="5" destOrd="0" presId="urn:microsoft.com/office/officeart/2005/8/layout/pList2#1"/>
    <dgm:cxn modelId="{405932E6-AF3D-41ED-903B-7EC5BEE10287}" type="presParOf" srcId="{FFFDBFEB-F747-4103-B5BC-3E8039272EB6}" destId="{93BFFD26-8306-41BF-A4A0-D6D633C88DD7}" srcOrd="6" destOrd="0" presId="urn:microsoft.com/office/officeart/2005/8/layout/pList2#1"/>
    <dgm:cxn modelId="{374A066F-F289-4719-8B45-7C72F61094FC}" type="presParOf" srcId="{93BFFD26-8306-41BF-A4A0-D6D633C88DD7}" destId="{5AC57706-71C6-4535-9FFC-5360A8BF316F}" srcOrd="0" destOrd="0" presId="urn:microsoft.com/office/officeart/2005/8/layout/pList2#1"/>
    <dgm:cxn modelId="{0A04D920-55A7-4CD1-A35E-8677C7AD1941}" type="presParOf" srcId="{93BFFD26-8306-41BF-A4A0-D6D633C88DD7}" destId="{689DB549-12E5-4ACA-BC0C-07DA4A6BA598}" srcOrd="1" destOrd="0" presId="urn:microsoft.com/office/officeart/2005/8/layout/pList2#1"/>
    <dgm:cxn modelId="{5EF2794A-1DB2-4AF5-B21B-01BB40E0439D}" type="presParOf" srcId="{93BFFD26-8306-41BF-A4A0-D6D633C88DD7}" destId="{DFDE2A4C-0FE8-4A76-B63D-624B3B21646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A509D-69D1-4AE2-960E-AC9FB0A15B9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6A842-A9F7-4128-9DE4-1D5010480EF0}">
      <dgm:prSet phldrT="[Text]" custT="1"/>
      <dgm:spPr>
        <a:xfrm>
          <a:off x="818680" y="1851906"/>
          <a:ext cx="964403" cy="827828"/>
        </a:xfrm>
        <a:solidFill>
          <a:srgbClr val="1CBAAC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Intelligent Enterprise</a:t>
          </a:r>
        </a:p>
      </dgm:t>
    </dgm:pt>
    <dgm:pt modelId="{B4B3DED9-F4EB-4B1E-84A9-620667B3FF8E}" type="parTrans" cxnId="{11987472-1B3D-498B-B10F-95E1B9FFC9C1}">
      <dgm:prSet/>
      <dgm:spPr/>
      <dgm:t>
        <a:bodyPr/>
        <a:lstStyle/>
        <a:p>
          <a:endParaRPr lang="en-US"/>
        </a:p>
      </dgm:t>
    </dgm:pt>
    <dgm:pt modelId="{4DA6783D-DBC3-4117-9CB0-0BB5B8D355C2}" type="sibTrans" cxnId="{11987472-1B3D-498B-B10F-95E1B9FFC9C1}">
      <dgm:prSet/>
      <dgm:spPr>
        <a:xfrm>
          <a:off x="0" y="1401913"/>
          <a:ext cx="964403" cy="827828"/>
        </a:xfr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945342C-9F65-4B28-9ACE-E52F588964A1}">
      <dgm:prSet phldrT="[Text]" custT="1"/>
      <dgm:spPr>
        <a:xfrm>
          <a:off x="786975" y="949516"/>
          <a:ext cx="1027812" cy="827828"/>
        </a:xfrm>
        <a:solidFill>
          <a:srgbClr val="1CBAAC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Intelligent Automation</a:t>
          </a:r>
        </a:p>
      </dgm:t>
    </dgm:pt>
    <dgm:pt modelId="{BD213B7B-3B32-4B8C-9008-F6F6F413DEB0}" type="parTrans" cxnId="{97073A34-AA57-454D-88B2-4CD795CDBEF6}">
      <dgm:prSet/>
      <dgm:spPr/>
      <dgm:t>
        <a:bodyPr/>
        <a:lstStyle/>
        <a:p>
          <a:endParaRPr lang="en-US"/>
        </a:p>
      </dgm:t>
    </dgm:pt>
    <dgm:pt modelId="{3521ACFC-50DB-4498-B901-BB49F6E6A1A6}" type="sibTrans" cxnId="{97073A34-AA57-454D-88B2-4CD795CDBEF6}">
      <dgm:prSet/>
      <dgm:spPr>
        <a:xfrm>
          <a:off x="1636511" y="493182"/>
          <a:ext cx="964403" cy="827828"/>
        </a:xfr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C4BFC91-8114-412E-8BA2-54775B56000E}">
      <dgm:prSet phldrT="[Text]" custT="1"/>
      <dgm:spPr>
        <a:xfrm>
          <a:off x="2458590" y="948204"/>
          <a:ext cx="964403" cy="827828"/>
        </a:xfrm>
        <a:solidFill>
          <a:srgbClr val="1CBAAC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Digital Physical Blur</a:t>
          </a:r>
        </a:p>
      </dgm:t>
    </dgm:pt>
    <dgm:pt modelId="{24E1EF49-9BB2-43B1-9D69-87BFC174D3F2}" type="parTrans" cxnId="{664A867D-7880-4859-B464-63E00EAB1B47}">
      <dgm:prSet/>
      <dgm:spPr/>
      <dgm:t>
        <a:bodyPr/>
        <a:lstStyle/>
        <a:p>
          <a:endParaRPr lang="en-US"/>
        </a:p>
      </dgm:t>
    </dgm:pt>
    <dgm:pt modelId="{2E0EF597-73CF-4BC6-8CF6-7F5C58FF1055}" type="sibTrans" cxnId="{664A867D-7880-4859-B464-63E00EAB1B47}">
      <dgm:prSet/>
      <dgm:spPr>
        <a:xfrm>
          <a:off x="3284068" y="1403225"/>
          <a:ext cx="964403" cy="827828"/>
        </a:xfr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587F588-219D-4AED-A6C8-33EE84747AD8}">
      <dgm:prSet phldrT="[Text]" custT="1"/>
      <dgm:spPr>
        <a:xfrm>
          <a:off x="1636511" y="1395572"/>
          <a:ext cx="964403" cy="827828"/>
        </a:xfrm>
        <a:solidFill>
          <a:srgbClr val="1CBAAC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100" b="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Platform Revolution</a:t>
          </a:r>
        </a:p>
      </dgm:t>
    </dgm:pt>
    <dgm:pt modelId="{EC530A2D-773A-4503-948C-5B4DBE116E3D}" type="parTrans" cxnId="{65C00C3D-3D9B-4602-A45E-02D60F3E2865}">
      <dgm:prSet/>
      <dgm:spPr/>
      <dgm:t>
        <a:bodyPr/>
        <a:lstStyle/>
        <a:p>
          <a:endParaRPr lang="en-US"/>
        </a:p>
      </dgm:t>
    </dgm:pt>
    <dgm:pt modelId="{9E9BCBE2-B290-4119-9069-E6F013461DE3}" type="sibTrans" cxnId="{65C00C3D-3D9B-4602-A45E-02D60F3E2865}">
      <dgm:prSet/>
      <dgm:spPr>
        <a:xfrm>
          <a:off x="2458590" y="1850594"/>
          <a:ext cx="964403" cy="827828"/>
        </a:xfr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48845E4-AF63-4F30-BB69-FDBB53B1A75B}" type="pres">
      <dgm:prSet presAssocID="{251A509D-69D1-4AE2-960E-AC9FB0A15B9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15D1C3B-72AE-4BDA-9643-B05D7295D074}" type="pres">
      <dgm:prSet presAssocID="{A326A842-A9F7-4128-9DE4-1D5010480EF0}" presName="text1" presStyleCnt="0"/>
      <dgm:spPr/>
    </dgm:pt>
    <dgm:pt modelId="{369FD2FC-3984-4887-9417-6999C6082EC0}" type="pres">
      <dgm:prSet presAssocID="{A326A842-A9F7-4128-9DE4-1D5010480EF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1DF6CA0F-D271-4D53-B1CF-6639B09702C5}" type="pres">
      <dgm:prSet presAssocID="{A326A842-A9F7-4128-9DE4-1D5010480EF0}" presName="textaccent1" presStyleCnt="0"/>
      <dgm:spPr/>
    </dgm:pt>
    <dgm:pt modelId="{B575F365-19D5-4063-9B16-D5722072582F}" type="pres">
      <dgm:prSet presAssocID="{A326A842-A9F7-4128-9DE4-1D5010480EF0}" presName="accentRepeatNode" presStyleLbl="solidAlignAcc1" presStyleIdx="0" presStyleCnt="8"/>
      <dgm:spPr>
        <a:xfrm>
          <a:off x="848844" y="2217716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lumMod val="85000"/>
              <a:lumOff val="1500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5CA3EFE-CFE1-4A10-88F8-3AFA7E24F897}" type="pres">
      <dgm:prSet presAssocID="{4DA6783D-DBC3-4117-9CB0-0BB5B8D355C2}" presName="image1" presStyleCnt="0"/>
      <dgm:spPr/>
    </dgm:pt>
    <dgm:pt modelId="{ACA58C55-1DB1-420D-B718-0F9E43A4EEF8}" type="pres">
      <dgm:prSet presAssocID="{4DA6783D-DBC3-4117-9CB0-0BB5B8D355C2}" presName="imageRepeatNode" presStyleLbl="alignAcc1" presStyleIdx="0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9FA0231D-514C-4763-A29B-A919A459450B}" type="pres">
      <dgm:prSet presAssocID="{4DA6783D-DBC3-4117-9CB0-0BB5B8D355C2}" presName="imageaccent1" presStyleCnt="0"/>
      <dgm:spPr/>
    </dgm:pt>
    <dgm:pt modelId="{F0234326-CE3A-40B8-8F64-D0DD3802FF52}" type="pres">
      <dgm:prSet presAssocID="{4DA6783D-DBC3-4117-9CB0-0BB5B8D355C2}" presName="accentRepeatNode" presStyleLbl="solidAlignAcc1" presStyleIdx="1" presStyleCnt="8"/>
      <dgm:spPr>
        <a:xfrm>
          <a:off x="652990" y="2114948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lumMod val="85000"/>
              <a:lumOff val="1500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8F7EE96-5911-43C0-A6BE-9FC9516887FC}" type="pres">
      <dgm:prSet presAssocID="{0587F588-219D-4AED-A6C8-33EE84747AD8}" presName="text2" presStyleCnt="0"/>
      <dgm:spPr/>
    </dgm:pt>
    <dgm:pt modelId="{E81E5E78-79C6-40E9-BA28-DAC3118546E9}" type="pres">
      <dgm:prSet presAssocID="{0587F588-219D-4AED-A6C8-33EE84747AD8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BE6546DF-E6BE-4060-8F26-499A9D534BAB}" type="pres">
      <dgm:prSet presAssocID="{0587F588-219D-4AED-A6C8-33EE84747AD8}" presName="textaccent2" presStyleCnt="0"/>
      <dgm:spPr/>
    </dgm:pt>
    <dgm:pt modelId="{CDEF464B-E0AB-40EE-BB8D-32D602C804CD}" type="pres">
      <dgm:prSet presAssocID="{0587F588-219D-4AED-A6C8-33EE84747AD8}" presName="accentRepeatNode" presStyleLbl="solidAlignAcc1" presStyleIdx="2" presStyleCnt="8"/>
      <dgm:spPr>
        <a:xfrm>
          <a:off x="2297148" y="2107733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6336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528FC7-9DBB-47E2-A1A7-222F2CD8A0BA}" type="pres">
      <dgm:prSet presAssocID="{9E9BCBE2-B290-4119-9069-E6F013461DE3}" presName="image2" presStyleCnt="0"/>
      <dgm:spPr/>
    </dgm:pt>
    <dgm:pt modelId="{4FA1A0AF-17DE-4E9F-81C1-AAD397F9A506}" type="pres">
      <dgm:prSet presAssocID="{9E9BCBE2-B290-4119-9069-E6F013461DE3}" presName="imageRepeatNode" presStyleLbl="alignAcc1" presStyleIdx="1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876E9A93-A841-4466-B639-5E39F43B9828}" type="pres">
      <dgm:prSet presAssocID="{9E9BCBE2-B290-4119-9069-E6F013461DE3}" presName="imageaccent2" presStyleCnt="0"/>
      <dgm:spPr/>
    </dgm:pt>
    <dgm:pt modelId="{B53D4ED3-91F9-4F34-8B54-30119D33560B}" type="pres">
      <dgm:prSet presAssocID="{9E9BCBE2-B290-4119-9069-E6F013461DE3}" presName="accentRepeatNode" presStyleLbl="solidAlignAcc1" presStyleIdx="3" presStyleCnt="8"/>
      <dgm:spPr>
        <a:xfrm>
          <a:off x="2480682" y="2221433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6336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31EEB80-4700-42FF-B916-CA4D28110AD2}" type="pres">
      <dgm:prSet presAssocID="{1945342C-9F65-4B28-9ACE-E52F588964A1}" presName="text3" presStyleCnt="0"/>
      <dgm:spPr/>
    </dgm:pt>
    <dgm:pt modelId="{F780FAFF-3D1B-4081-AEB6-C6B31DDD05DB}" type="pres">
      <dgm:prSet presAssocID="{1945342C-9F65-4B28-9ACE-E52F588964A1}" presName="textRepeatNode" presStyleLbl="alignNode1" presStyleIdx="2" presStyleCnt="4" custScaleX="10657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91775176-61E5-4FC8-AB46-A95CC92CD7CF}" type="pres">
      <dgm:prSet presAssocID="{1945342C-9F65-4B28-9ACE-E52F588964A1}" presName="textaccent3" presStyleCnt="0"/>
      <dgm:spPr/>
    </dgm:pt>
    <dgm:pt modelId="{76DA5E11-1FAC-4C75-8FEE-8919526DA2FD}" type="pres">
      <dgm:prSet presAssocID="{1945342C-9F65-4B28-9ACE-E52F588964A1}" presName="accentRepeatNode" presStyleLbl="solidAlignAcc1" presStyleIdx="4" presStyleCnt="8"/>
      <dgm:spPr>
        <a:xfrm>
          <a:off x="1475069" y="966571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C8CA700-D357-4301-A335-7DD3DE1187F9}" type="pres">
      <dgm:prSet presAssocID="{3521ACFC-50DB-4498-B901-BB49F6E6A1A6}" presName="image3" presStyleCnt="0"/>
      <dgm:spPr/>
    </dgm:pt>
    <dgm:pt modelId="{B8886248-6995-477C-983C-CE70233170D9}" type="pres">
      <dgm:prSet presAssocID="{3521ACFC-50DB-4498-B901-BB49F6E6A1A6}" presName="imageRepeatNode" presStyleLbl="alignAcc1" presStyleIdx="2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D48D0AB2-D08E-411F-AD89-66CD89E5A3E9}" type="pres">
      <dgm:prSet presAssocID="{3521ACFC-50DB-4498-B901-BB49F6E6A1A6}" presName="imageaccent3" presStyleCnt="0"/>
      <dgm:spPr/>
    </dgm:pt>
    <dgm:pt modelId="{110C92DE-7789-4680-843C-ED7A6AD06D4A}" type="pres">
      <dgm:prSet presAssocID="{3521ACFC-50DB-4498-B901-BB49F6E6A1A6}" presName="accentRepeatNode" presStyleLbl="solidAlignAcc1" presStyleIdx="5" presStyleCnt="8"/>
      <dgm:spPr>
        <a:xfrm>
          <a:off x="1658603" y="860086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65BF899-0658-467D-84DF-629BDB37ED7E}" type="pres">
      <dgm:prSet presAssocID="{DC4BFC91-8114-412E-8BA2-54775B56000E}" presName="text4" presStyleCnt="0"/>
      <dgm:spPr/>
    </dgm:pt>
    <dgm:pt modelId="{08786EA3-F5FD-46D2-B553-F1A2BB7BBFCD}" type="pres">
      <dgm:prSet presAssocID="{DC4BFC91-8114-412E-8BA2-54775B56000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982DD1D8-86DA-4574-AA8E-F6F86A3F60CD}" type="pres">
      <dgm:prSet presAssocID="{DC4BFC91-8114-412E-8BA2-54775B56000E}" presName="textaccent4" presStyleCnt="0"/>
      <dgm:spPr/>
    </dgm:pt>
    <dgm:pt modelId="{030BB15D-B6CB-46AD-921E-9BFF3EAAEEA0}" type="pres">
      <dgm:prSet presAssocID="{DC4BFC91-8114-412E-8BA2-54775B56000E}" presName="accentRepeatNode" presStyleLbl="solidAlignAcc1" presStyleIdx="6" presStyleCnt="8"/>
      <dgm:spPr>
        <a:xfrm>
          <a:off x="3287892" y="1313577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0B104E0-DFBA-4728-86BA-C9A114EBAC83}" type="pres">
      <dgm:prSet presAssocID="{2E0EF597-73CF-4BC6-8CF6-7F5C58FF1055}" presName="image4" presStyleCnt="0"/>
      <dgm:spPr/>
    </dgm:pt>
    <dgm:pt modelId="{3AD5A9AF-5E71-4F2A-856B-9DFB08745FEC}" type="pres">
      <dgm:prSet presAssocID="{2E0EF597-73CF-4BC6-8CF6-7F5C58FF1055}" presName="imageRepeatNode" presStyleLbl="alignAcc1" presStyleIdx="3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4EFC0F0E-AD61-453D-AAB5-8573A0AB26FC}" type="pres">
      <dgm:prSet presAssocID="{2E0EF597-73CF-4BC6-8CF6-7F5C58FF1055}" presName="imageaccent4" presStyleCnt="0"/>
      <dgm:spPr/>
    </dgm:pt>
    <dgm:pt modelId="{9F8151F9-F4D3-430C-8F11-5780D3AF5D5C}" type="pres">
      <dgm:prSet presAssocID="{2E0EF597-73CF-4BC6-8CF6-7F5C58FF1055}" presName="accentRepeatNode" presStyleLbl="solidAlignAcc1" presStyleIdx="7" presStyleCnt="8"/>
      <dgm:spPr>
        <a:xfrm>
          <a:off x="3478648" y="1417875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97073A34-AA57-454D-88B2-4CD795CDBEF6}" srcId="{251A509D-69D1-4AE2-960E-AC9FB0A15B9D}" destId="{1945342C-9F65-4B28-9ACE-E52F588964A1}" srcOrd="2" destOrd="0" parTransId="{BD213B7B-3B32-4B8C-9008-F6F6F413DEB0}" sibTransId="{3521ACFC-50DB-4498-B901-BB49F6E6A1A6}"/>
    <dgm:cxn modelId="{E87A3412-EACD-4867-8C7E-5D87F2387886}" type="presOf" srcId="{3521ACFC-50DB-4498-B901-BB49F6E6A1A6}" destId="{B8886248-6995-477C-983C-CE70233170D9}" srcOrd="0" destOrd="0" presId="urn:microsoft.com/office/officeart/2008/layout/HexagonCluster"/>
    <dgm:cxn modelId="{7AA15552-0A66-45EC-9105-AE180888E475}" type="presOf" srcId="{2E0EF597-73CF-4BC6-8CF6-7F5C58FF1055}" destId="{3AD5A9AF-5E71-4F2A-856B-9DFB08745FEC}" srcOrd="0" destOrd="0" presId="urn:microsoft.com/office/officeart/2008/layout/HexagonCluster"/>
    <dgm:cxn modelId="{11987472-1B3D-498B-B10F-95E1B9FFC9C1}" srcId="{251A509D-69D1-4AE2-960E-AC9FB0A15B9D}" destId="{A326A842-A9F7-4128-9DE4-1D5010480EF0}" srcOrd="0" destOrd="0" parTransId="{B4B3DED9-F4EB-4B1E-84A9-620667B3FF8E}" sibTransId="{4DA6783D-DBC3-4117-9CB0-0BB5B8D355C2}"/>
    <dgm:cxn modelId="{2ED0128E-028B-4EF4-8131-2CE9B4F4C4A9}" type="presOf" srcId="{4DA6783D-DBC3-4117-9CB0-0BB5B8D355C2}" destId="{ACA58C55-1DB1-420D-B718-0F9E43A4EEF8}" srcOrd="0" destOrd="0" presId="urn:microsoft.com/office/officeart/2008/layout/HexagonCluster"/>
    <dgm:cxn modelId="{A677E92E-1878-485A-B33B-5925114FDC1F}" type="presOf" srcId="{1945342C-9F65-4B28-9ACE-E52F588964A1}" destId="{F780FAFF-3D1B-4081-AEB6-C6B31DDD05DB}" srcOrd="0" destOrd="0" presId="urn:microsoft.com/office/officeart/2008/layout/HexagonCluster"/>
    <dgm:cxn modelId="{D4D78ABB-32F8-4A52-B952-13F669220DC6}" type="presOf" srcId="{9E9BCBE2-B290-4119-9069-E6F013461DE3}" destId="{4FA1A0AF-17DE-4E9F-81C1-AAD397F9A506}" srcOrd="0" destOrd="0" presId="urn:microsoft.com/office/officeart/2008/layout/HexagonCluster"/>
    <dgm:cxn modelId="{3FD2E7E9-0648-4648-8C05-8AF2D654B8CE}" type="presOf" srcId="{A326A842-A9F7-4128-9DE4-1D5010480EF0}" destId="{369FD2FC-3984-4887-9417-6999C6082EC0}" srcOrd="0" destOrd="0" presId="urn:microsoft.com/office/officeart/2008/layout/HexagonCluster"/>
    <dgm:cxn modelId="{664A867D-7880-4859-B464-63E00EAB1B47}" srcId="{251A509D-69D1-4AE2-960E-AC9FB0A15B9D}" destId="{DC4BFC91-8114-412E-8BA2-54775B56000E}" srcOrd="3" destOrd="0" parTransId="{24E1EF49-9BB2-43B1-9D69-87BFC174D3F2}" sibTransId="{2E0EF597-73CF-4BC6-8CF6-7F5C58FF1055}"/>
    <dgm:cxn modelId="{8045C4B7-DA2E-44AE-9366-34D97353A736}" type="presOf" srcId="{DC4BFC91-8114-412E-8BA2-54775B56000E}" destId="{08786EA3-F5FD-46D2-B553-F1A2BB7BBFCD}" srcOrd="0" destOrd="0" presId="urn:microsoft.com/office/officeart/2008/layout/HexagonCluster"/>
    <dgm:cxn modelId="{7FC9D7F5-3698-4C6D-80D6-80861C729F36}" type="presOf" srcId="{0587F588-219D-4AED-A6C8-33EE84747AD8}" destId="{E81E5E78-79C6-40E9-BA28-DAC3118546E9}" srcOrd="0" destOrd="0" presId="urn:microsoft.com/office/officeart/2008/layout/HexagonCluster"/>
    <dgm:cxn modelId="{A46B2B10-2D50-4C2A-BCF6-6225526E1491}" type="presOf" srcId="{251A509D-69D1-4AE2-960E-AC9FB0A15B9D}" destId="{248845E4-AF63-4F30-BB69-FDBB53B1A75B}" srcOrd="0" destOrd="0" presId="urn:microsoft.com/office/officeart/2008/layout/HexagonCluster"/>
    <dgm:cxn modelId="{65C00C3D-3D9B-4602-A45E-02D60F3E2865}" srcId="{251A509D-69D1-4AE2-960E-AC9FB0A15B9D}" destId="{0587F588-219D-4AED-A6C8-33EE84747AD8}" srcOrd="1" destOrd="0" parTransId="{EC530A2D-773A-4503-948C-5B4DBE116E3D}" sibTransId="{9E9BCBE2-B290-4119-9069-E6F013461DE3}"/>
    <dgm:cxn modelId="{ECB2028C-D554-4709-85B8-9C2840838969}" type="presParOf" srcId="{248845E4-AF63-4F30-BB69-FDBB53B1A75B}" destId="{515D1C3B-72AE-4BDA-9643-B05D7295D074}" srcOrd="0" destOrd="0" presId="urn:microsoft.com/office/officeart/2008/layout/HexagonCluster"/>
    <dgm:cxn modelId="{0C70ED3A-5F12-4686-A213-90FFB38C95E1}" type="presParOf" srcId="{515D1C3B-72AE-4BDA-9643-B05D7295D074}" destId="{369FD2FC-3984-4887-9417-6999C6082EC0}" srcOrd="0" destOrd="0" presId="urn:microsoft.com/office/officeart/2008/layout/HexagonCluster"/>
    <dgm:cxn modelId="{91A6A703-0400-4325-A470-18F1BBFC87BF}" type="presParOf" srcId="{248845E4-AF63-4F30-BB69-FDBB53B1A75B}" destId="{1DF6CA0F-D271-4D53-B1CF-6639B09702C5}" srcOrd="1" destOrd="0" presId="urn:microsoft.com/office/officeart/2008/layout/HexagonCluster"/>
    <dgm:cxn modelId="{F7EBCD96-D240-4FD8-878C-6D60C0E0E705}" type="presParOf" srcId="{1DF6CA0F-D271-4D53-B1CF-6639B09702C5}" destId="{B575F365-19D5-4063-9B16-D5722072582F}" srcOrd="0" destOrd="0" presId="urn:microsoft.com/office/officeart/2008/layout/HexagonCluster"/>
    <dgm:cxn modelId="{718E860E-43C5-490E-BD55-5DE2F6F01A4B}" type="presParOf" srcId="{248845E4-AF63-4F30-BB69-FDBB53B1A75B}" destId="{A5CA3EFE-CFE1-4A10-88F8-3AFA7E24F897}" srcOrd="2" destOrd="0" presId="urn:microsoft.com/office/officeart/2008/layout/HexagonCluster"/>
    <dgm:cxn modelId="{21438818-244A-43D7-91DE-2B34ADCEEED0}" type="presParOf" srcId="{A5CA3EFE-CFE1-4A10-88F8-3AFA7E24F897}" destId="{ACA58C55-1DB1-420D-B718-0F9E43A4EEF8}" srcOrd="0" destOrd="0" presId="urn:microsoft.com/office/officeart/2008/layout/HexagonCluster"/>
    <dgm:cxn modelId="{7E83A30A-88DA-4A48-88AC-EF77B4F7B8DA}" type="presParOf" srcId="{248845E4-AF63-4F30-BB69-FDBB53B1A75B}" destId="{9FA0231D-514C-4763-A29B-A919A459450B}" srcOrd="3" destOrd="0" presId="urn:microsoft.com/office/officeart/2008/layout/HexagonCluster"/>
    <dgm:cxn modelId="{4A76145A-6259-4000-8141-4061DF0822CD}" type="presParOf" srcId="{9FA0231D-514C-4763-A29B-A919A459450B}" destId="{F0234326-CE3A-40B8-8F64-D0DD3802FF52}" srcOrd="0" destOrd="0" presId="urn:microsoft.com/office/officeart/2008/layout/HexagonCluster"/>
    <dgm:cxn modelId="{C12FE5C3-BC8A-4438-9D50-C14168005E5C}" type="presParOf" srcId="{248845E4-AF63-4F30-BB69-FDBB53B1A75B}" destId="{68F7EE96-5911-43C0-A6BE-9FC9516887FC}" srcOrd="4" destOrd="0" presId="urn:microsoft.com/office/officeart/2008/layout/HexagonCluster"/>
    <dgm:cxn modelId="{C446D787-E210-4949-9E47-B7C9C65BF47E}" type="presParOf" srcId="{68F7EE96-5911-43C0-A6BE-9FC9516887FC}" destId="{E81E5E78-79C6-40E9-BA28-DAC3118546E9}" srcOrd="0" destOrd="0" presId="urn:microsoft.com/office/officeart/2008/layout/HexagonCluster"/>
    <dgm:cxn modelId="{490855DF-5FD2-48FA-8973-CD275F437C10}" type="presParOf" srcId="{248845E4-AF63-4F30-BB69-FDBB53B1A75B}" destId="{BE6546DF-E6BE-4060-8F26-499A9D534BAB}" srcOrd="5" destOrd="0" presId="urn:microsoft.com/office/officeart/2008/layout/HexagonCluster"/>
    <dgm:cxn modelId="{CC9DBD83-3D21-4FC6-A158-1D5C0C62E465}" type="presParOf" srcId="{BE6546DF-E6BE-4060-8F26-499A9D534BAB}" destId="{CDEF464B-E0AB-40EE-BB8D-32D602C804CD}" srcOrd="0" destOrd="0" presId="urn:microsoft.com/office/officeart/2008/layout/HexagonCluster"/>
    <dgm:cxn modelId="{787461D4-94C9-4D5B-B06C-76E5B7243892}" type="presParOf" srcId="{248845E4-AF63-4F30-BB69-FDBB53B1A75B}" destId="{2B528FC7-9DBB-47E2-A1A7-222F2CD8A0BA}" srcOrd="6" destOrd="0" presId="urn:microsoft.com/office/officeart/2008/layout/HexagonCluster"/>
    <dgm:cxn modelId="{257477FA-8BD7-4FF4-835A-F83CB2A71008}" type="presParOf" srcId="{2B528FC7-9DBB-47E2-A1A7-222F2CD8A0BA}" destId="{4FA1A0AF-17DE-4E9F-81C1-AAD397F9A506}" srcOrd="0" destOrd="0" presId="urn:microsoft.com/office/officeart/2008/layout/HexagonCluster"/>
    <dgm:cxn modelId="{F28937D2-BC6C-4013-A985-33B44555F3A1}" type="presParOf" srcId="{248845E4-AF63-4F30-BB69-FDBB53B1A75B}" destId="{876E9A93-A841-4466-B639-5E39F43B9828}" srcOrd="7" destOrd="0" presId="urn:microsoft.com/office/officeart/2008/layout/HexagonCluster"/>
    <dgm:cxn modelId="{C5A68330-44BA-4706-9626-2C043466888D}" type="presParOf" srcId="{876E9A93-A841-4466-B639-5E39F43B9828}" destId="{B53D4ED3-91F9-4F34-8B54-30119D33560B}" srcOrd="0" destOrd="0" presId="urn:microsoft.com/office/officeart/2008/layout/HexagonCluster"/>
    <dgm:cxn modelId="{04848E82-91B3-4024-9B30-C071BCD420F9}" type="presParOf" srcId="{248845E4-AF63-4F30-BB69-FDBB53B1A75B}" destId="{931EEB80-4700-42FF-B916-CA4D28110AD2}" srcOrd="8" destOrd="0" presId="urn:microsoft.com/office/officeart/2008/layout/HexagonCluster"/>
    <dgm:cxn modelId="{66B9CDB2-C02C-445F-932D-66D164EA9B0B}" type="presParOf" srcId="{931EEB80-4700-42FF-B916-CA4D28110AD2}" destId="{F780FAFF-3D1B-4081-AEB6-C6B31DDD05DB}" srcOrd="0" destOrd="0" presId="urn:microsoft.com/office/officeart/2008/layout/HexagonCluster"/>
    <dgm:cxn modelId="{8462896C-7827-4539-B863-CBC79E81CFD7}" type="presParOf" srcId="{248845E4-AF63-4F30-BB69-FDBB53B1A75B}" destId="{91775176-61E5-4FC8-AB46-A95CC92CD7CF}" srcOrd="9" destOrd="0" presId="urn:microsoft.com/office/officeart/2008/layout/HexagonCluster"/>
    <dgm:cxn modelId="{43F3386C-5F72-44D7-AFEC-30C1816E8A45}" type="presParOf" srcId="{91775176-61E5-4FC8-AB46-A95CC92CD7CF}" destId="{76DA5E11-1FAC-4C75-8FEE-8919526DA2FD}" srcOrd="0" destOrd="0" presId="urn:microsoft.com/office/officeart/2008/layout/HexagonCluster"/>
    <dgm:cxn modelId="{0CC5BC61-FCB0-47FB-8D78-2CFA7C79FBAC}" type="presParOf" srcId="{248845E4-AF63-4F30-BB69-FDBB53B1A75B}" destId="{5C8CA700-D357-4301-A335-7DD3DE1187F9}" srcOrd="10" destOrd="0" presId="urn:microsoft.com/office/officeart/2008/layout/HexagonCluster"/>
    <dgm:cxn modelId="{B5B4B0C9-0ED2-477A-A0D3-F9F422E48EA8}" type="presParOf" srcId="{5C8CA700-D357-4301-A335-7DD3DE1187F9}" destId="{B8886248-6995-477C-983C-CE70233170D9}" srcOrd="0" destOrd="0" presId="urn:microsoft.com/office/officeart/2008/layout/HexagonCluster"/>
    <dgm:cxn modelId="{CC86E7AD-58C8-4CD9-A2AD-AA1F5AD694A7}" type="presParOf" srcId="{248845E4-AF63-4F30-BB69-FDBB53B1A75B}" destId="{D48D0AB2-D08E-411F-AD89-66CD89E5A3E9}" srcOrd="11" destOrd="0" presId="urn:microsoft.com/office/officeart/2008/layout/HexagonCluster"/>
    <dgm:cxn modelId="{7CA0DB89-1F1A-45B0-88EC-1850BFF1D0E7}" type="presParOf" srcId="{D48D0AB2-D08E-411F-AD89-66CD89E5A3E9}" destId="{110C92DE-7789-4680-843C-ED7A6AD06D4A}" srcOrd="0" destOrd="0" presId="urn:microsoft.com/office/officeart/2008/layout/HexagonCluster"/>
    <dgm:cxn modelId="{37F56747-C9C8-47F2-B99A-B7EFDDE5E1F5}" type="presParOf" srcId="{248845E4-AF63-4F30-BB69-FDBB53B1A75B}" destId="{765BF899-0658-467D-84DF-629BDB37ED7E}" srcOrd="12" destOrd="0" presId="urn:microsoft.com/office/officeart/2008/layout/HexagonCluster"/>
    <dgm:cxn modelId="{F1FD6181-DB99-4394-AB45-AC3DA19E1174}" type="presParOf" srcId="{765BF899-0658-467D-84DF-629BDB37ED7E}" destId="{08786EA3-F5FD-46D2-B553-F1A2BB7BBFCD}" srcOrd="0" destOrd="0" presId="urn:microsoft.com/office/officeart/2008/layout/HexagonCluster"/>
    <dgm:cxn modelId="{ED027A46-BF72-4A6F-A689-BA6E6831EE6C}" type="presParOf" srcId="{248845E4-AF63-4F30-BB69-FDBB53B1A75B}" destId="{982DD1D8-86DA-4574-AA8E-F6F86A3F60CD}" srcOrd="13" destOrd="0" presId="urn:microsoft.com/office/officeart/2008/layout/HexagonCluster"/>
    <dgm:cxn modelId="{24C7A63E-2B2A-4D9F-936C-FCEF4BD0B447}" type="presParOf" srcId="{982DD1D8-86DA-4574-AA8E-F6F86A3F60CD}" destId="{030BB15D-B6CB-46AD-921E-9BFF3EAAEEA0}" srcOrd="0" destOrd="0" presId="urn:microsoft.com/office/officeart/2008/layout/HexagonCluster"/>
    <dgm:cxn modelId="{46C71193-0949-43BD-A536-EFAF1C222C8E}" type="presParOf" srcId="{248845E4-AF63-4F30-BB69-FDBB53B1A75B}" destId="{50B104E0-DFBA-4728-86BA-C9A114EBAC83}" srcOrd="14" destOrd="0" presId="urn:microsoft.com/office/officeart/2008/layout/HexagonCluster"/>
    <dgm:cxn modelId="{67CC0C55-27AE-46F2-8659-723531CF9105}" type="presParOf" srcId="{50B104E0-DFBA-4728-86BA-C9A114EBAC83}" destId="{3AD5A9AF-5E71-4F2A-856B-9DFB08745FEC}" srcOrd="0" destOrd="0" presId="urn:microsoft.com/office/officeart/2008/layout/HexagonCluster"/>
    <dgm:cxn modelId="{BECFE6ED-1695-4DE9-962B-FF6C8741CE03}" type="presParOf" srcId="{248845E4-AF63-4F30-BB69-FDBB53B1A75B}" destId="{4EFC0F0E-AD61-453D-AAB5-8573A0AB26FC}" srcOrd="15" destOrd="0" presId="urn:microsoft.com/office/officeart/2008/layout/HexagonCluster"/>
    <dgm:cxn modelId="{ED6A7B5B-4197-4702-A052-4CA2F289A3B4}" type="presParOf" srcId="{4EFC0F0E-AD61-453D-AAB5-8573A0AB26FC}" destId="{9F8151F9-F4D3-430C-8F11-5780D3AF5D5C}" srcOrd="0" destOrd="0" presId="urn:microsoft.com/office/officeart/2008/layout/Hexagon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4B02E-89B3-4B38-8B13-F2C5D459212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1845C0-5E02-4AC0-915C-A995FB833F3B}">
      <dgm:prSet phldrT="[Text]" custT="1"/>
      <dgm:spPr>
        <a:xfrm>
          <a:off x="1481584" y="952447"/>
          <a:ext cx="1164102" cy="1164102"/>
        </a:xfrm>
        <a:solidFill>
          <a:srgbClr val="F863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b="1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Architecting Resilience</a:t>
          </a:r>
        </a:p>
      </dgm:t>
    </dgm:pt>
    <dgm:pt modelId="{2545D9C3-763B-4ED7-A36A-F326CB0C5538}" type="parTrans" cxnId="{323932F5-A493-4653-B334-A318ECAD2370}">
      <dgm:prSet/>
      <dgm:spPr/>
      <dgm:t>
        <a:bodyPr/>
        <a:lstStyle/>
        <a:p>
          <a:endParaRPr lang="en-US" sz="2400"/>
        </a:p>
      </dgm:t>
    </dgm:pt>
    <dgm:pt modelId="{61C2FB24-0603-4D8A-B1BC-39C8A2C48FEC}" type="sibTrans" cxnId="{323932F5-A493-4653-B334-A318ECAD2370}">
      <dgm:prSet/>
      <dgm:spPr>
        <a:xfrm>
          <a:off x="1371036" y="788408"/>
          <a:ext cx="1490051" cy="1490051"/>
        </a:xfrm>
        <a:solidFill>
          <a:srgbClr val="F86320"/>
        </a:solidFill>
        <a:ln>
          <a:noFill/>
        </a:ln>
        <a:effectLst/>
      </dgm:spPr>
      <dgm:t>
        <a:bodyPr/>
        <a:lstStyle/>
        <a:p>
          <a:endParaRPr lang="en-US" sz="2400"/>
        </a:p>
      </dgm:t>
    </dgm:pt>
    <dgm:pt modelId="{06810874-A5B6-4912-8459-4A0FF90E2EBA}">
      <dgm:prSet phldrT="[Text]" custT="1"/>
      <dgm:spPr>
        <a:xfrm>
          <a:off x="804289" y="677296"/>
          <a:ext cx="846619" cy="846619"/>
        </a:xfrm>
        <a:solidFill>
          <a:srgbClr val="F863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b="1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Digital Trust</a:t>
          </a:r>
        </a:p>
      </dgm:t>
    </dgm:pt>
    <dgm:pt modelId="{320A8444-F7AA-4866-9CEC-6F868BED434A}" type="parTrans" cxnId="{76AAC38F-BA23-4220-94CB-697D09663F19}">
      <dgm:prSet/>
      <dgm:spPr/>
      <dgm:t>
        <a:bodyPr/>
        <a:lstStyle/>
        <a:p>
          <a:endParaRPr lang="en-US" sz="2400"/>
        </a:p>
      </dgm:t>
    </dgm:pt>
    <dgm:pt modelId="{55D7A1A6-CBED-434F-BC40-379C6EC83B93}" type="sibTrans" cxnId="{76AAC38F-BA23-4220-94CB-697D09663F19}">
      <dgm:prSet/>
      <dgm:spPr>
        <a:xfrm>
          <a:off x="654354" y="498887"/>
          <a:ext cx="1082615" cy="1082615"/>
        </a:xfrm>
        <a:solidFill>
          <a:srgbClr val="F86320"/>
        </a:solidFill>
        <a:ln>
          <a:noFill/>
        </a:ln>
        <a:effectLst/>
      </dgm:spPr>
      <dgm:t>
        <a:bodyPr/>
        <a:lstStyle/>
        <a:p>
          <a:endParaRPr lang="en-US" sz="2400"/>
        </a:p>
      </dgm:t>
    </dgm:pt>
    <dgm:pt modelId="{1DB12052-91B3-41D6-9BF5-0EBD2CEF925B}">
      <dgm:prSet phldrT="[Text]" custT="1"/>
      <dgm:spPr>
        <a:xfrm rot="20700000">
          <a:off x="1278482" y="93214"/>
          <a:ext cx="829514" cy="829514"/>
        </a:xfrm>
        <a:solidFill>
          <a:srgbClr val="F863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b="1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Active Defense</a:t>
          </a:r>
        </a:p>
      </dgm:t>
    </dgm:pt>
    <dgm:pt modelId="{2C081B6A-42EE-4D7C-A5D8-2A86EB3E100F}" type="parTrans" cxnId="{86EF09F2-3DFC-4F04-9177-797BCD77A781}">
      <dgm:prSet/>
      <dgm:spPr/>
      <dgm:t>
        <a:bodyPr/>
        <a:lstStyle/>
        <a:p>
          <a:endParaRPr lang="en-US" sz="2400"/>
        </a:p>
      </dgm:t>
    </dgm:pt>
    <dgm:pt modelId="{A422ED66-4E4D-4D2A-8C61-ACA020D9343A}" type="sibTrans" cxnId="{86EF09F2-3DFC-4F04-9177-797BCD77A781}">
      <dgm:prSet/>
      <dgm:spPr>
        <a:xfrm>
          <a:off x="1086607" y="-79563"/>
          <a:ext cx="1167277" cy="1167277"/>
        </a:xfrm>
        <a:solidFill>
          <a:srgbClr val="F86320"/>
        </a:solidFill>
        <a:ln>
          <a:noFill/>
        </a:ln>
        <a:effectLst/>
      </dgm:spPr>
      <dgm:t>
        <a:bodyPr/>
        <a:lstStyle/>
        <a:p>
          <a:endParaRPr lang="en-US" sz="2400"/>
        </a:p>
      </dgm:t>
    </dgm:pt>
    <dgm:pt modelId="{AFCB4451-6778-474E-9874-BFC31927BF48}" type="pres">
      <dgm:prSet presAssocID="{3AF4B02E-89B3-4B38-8B13-F2C5D45921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D56758-5735-465A-B685-B184FC6889E7}" type="pres">
      <dgm:prSet presAssocID="{F91845C0-5E02-4AC0-915C-A995FB833F3B}" presName="gear1" presStyleLbl="node1" presStyleIdx="0" presStyleCnt="3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3CB9CAD1-6E5A-45D6-8A02-498F78347B07}" type="pres">
      <dgm:prSet presAssocID="{F91845C0-5E02-4AC0-915C-A995FB833F3B}" presName="gear1srcNode" presStyleLbl="node1" presStyleIdx="0" presStyleCnt="3"/>
      <dgm:spPr/>
      <dgm:t>
        <a:bodyPr/>
        <a:lstStyle/>
        <a:p>
          <a:endParaRPr lang="en-US"/>
        </a:p>
      </dgm:t>
    </dgm:pt>
    <dgm:pt modelId="{C3EAE2A5-7BBA-45A7-8187-D41F0DEF7EB9}" type="pres">
      <dgm:prSet presAssocID="{F91845C0-5E02-4AC0-915C-A995FB833F3B}" presName="gear1dstNode" presStyleLbl="node1" presStyleIdx="0" presStyleCnt="3"/>
      <dgm:spPr/>
      <dgm:t>
        <a:bodyPr/>
        <a:lstStyle/>
        <a:p>
          <a:endParaRPr lang="en-US"/>
        </a:p>
      </dgm:t>
    </dgm:pt>
    <dgm:pt modelId="{403A949D-C699-4C30-BDE6-08B4F85869C2}" type="pres">
      <dgm:prSet presAssocID="{06810874-A5B6-4912-8459-4A0FF90E2EBA}" presName="gear2" presStyleLbl="node1" presStyleIdx="1" presStyleCnt="3">
        <dgm:presLayoutVars>
          <dgm:chMax val="1"/>
          <dgm:bulletEnabled val="1"/>
        </dgm:presLayoutVars>
      </dgm:prSet>
      <dgm:spPr>
        <a:prstGeom prst="gear6">
          <a:avLst/>
        </a:prstGeom>
      </dgm:spPr>
      <dgm:t>
        <a:bodyPr/>
        <a:lstStyle/>
        <a:p>
          <a:endParaRPr lang="en-US"/>
        </a:p>
      </dgm:t>
    </dgm:pt>
    <dgm:pt modelId="{CB5803C2-EF2F-4491-B370-608846DFA386}" type="pres">
      <dgm:prSet presAssocID="{06810874-A5B6-4912-8459-4A0FF90E2EBA}" presName="gear2srcNode" presStyleLbl="node1" presStyleIdx="1" presStyleCnt="3"/>
      <dgm:spPr/>
      <dgm:t>
        <a:bodyPr/>
        <a:lstStyle/>
        <a:p>
          <a:endParaRPr lang="en-US"/>
        </a:p>
      </dgm:t>
    </dgm:pt>
    <dgm:pt modelId="{BF760F61-DD0E-45EA-8431-E37D15E589AA}" type="pres">
      <dgm:prSet presAssocID="{06810874-A5B6-4912-8459-4A0FF90E2EBA}" presName="gear2dstNode" presStyleLbl="node1" presStyleIdx="1" presStyleCnt="3"/>
      <dgm:spPr/>
      <dgm:t>
        <a:bodyPr/>
        <a:lstStyle/>
        <a:p>
          <a:endParaRPr lang="en-US"/>
        </a:p>
      </dgm:t>
    </dgm:pt>
    <dgm:pt modelId="{D66E3467-A8B1-455D-A93D-9F0708F6F455}" type="pres">
      <dgm:prSet presAssocID="{1DB12052-91B3-41D6-9BF5-0EBD2CEF925B}" presName="gear3" presStyleLbl="node1" presStyleIdx="2" presStyleCnt="3"/>
      <dgm:spPr>
        <a:prstGeom prst="gear6">
          <a:avLst/>
        </a:prstGeom>
      </dgm:spPr>
      <dgm:t>
        <a:bodyPr/>
        <a:lstStyle/>
        <a:p>
          <a:endParaRPr lang="en-US"/>
        </a:p>
      </dgm:t>
    </dgm:pt>
    <dgm:pt modelId="{782F4625-05DF-4D1F-9AED-93C20ED44249}" type="pres">
      <dgm:prSet presAssocID="{1DB12052-91B3-41D6-9BF5-0EBD2CEF92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33CA-586C-486D-9C65-D25C9B5AD12A}" type="pres">
      <dgm:prSet presAssocID="{1DB12052-91B3-41D6-9BF5-0EBD2CEF925B}" presName="gear3srcNode" presStyleLbl="node1" presStyleIdx="2" presStyleCnt="3"/>
      <dgm:spPr/>
      <dgm:t>
        <a:bodyPr/>
        <a:lstStyle/>
        <a:p>
          <a:endParaRPr lang="en-US"/>
        </a:p>
      </dgm:t>
    </dgm:pt>
    <dgm:pt modelId="{9E8E77F1-93C4-4F37-B02E-C3C47A22F612}" type="pres">
      <dgm:prSet presAssocID="{1DB12052-91B3-41D6-9BF5-0EBD2CEF925B}" presName="gear3dstNode" presStyleLbl="node1" presStyleIdx="2" presStyleCnt="3"/>
      <dgm:spPr/>
      <dgm:t>
        <a:bodyPr/>
        <a:lstStyle/>
        <a:p>
          <a:endParaRPr lang="en-US"/>
        </a:p>
      </dgm:t>
    </dgm:pt>
    <dgm:pt modelId="{24C2BCC5-120D-41E1-A7FF-C7EC843C7351}" type="pres">
      <dgm:prSet presAssocID="{61C2FB24-0603-4D8A-B1BC-39C8A2C48FEC}" presName="connector1" presStyleLbl="sibTrans2D1" presStyleIdx="0" presStyleCnt="3"/>
      <dgm:spPr>
        <a:prstGeom prst="circularArrow">
          <a:avLst>
            <a:gd name="adj1" fmla="val 4688"/>
            <a:gd name="adj2" fmla="val 299029"/>
            <a:gd name="adj3" fmla="val 2430005"/>
            <a:gd name="adj4" fmla="val 16061248"/>
            <a:gd name="adj5" fmla="val 5469"/>
          </a:avLst>
        </a:prstGeom>
      </dgm:spPr>
      <dgm:t>
        <a:bodyPr/>
        <a:lstStyle/>
        <a:p>
          <a:endParaRPr lang="en-US"/>
        </a:p>
      </dgm:t>
    </dgm:pt>
    <dgm:pt modelId="{AB668D57-4262-4716-86E9-BAD951E99CBD}" type="pres">
      <dgm:prSet presAssocID="{55D7A1A6-CBED-434F-BC40-379C6EC83B93}" presName="connector2" presStyleLbl="sibTrans2D1" presStyleIdx="1" presStyleCnt="3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en-US"/>
        </a:p>
      </dgm:t>
    </dgm:pt>
    <dgm:pt modelId="{0B00C427-D0ED-4845-A904-1E6407F48376}" type="pres">
      <dgm:prSet presAssocID="{A422ED66-4E4D-4D2A-8C61-ACA020D9343A}" presName="connector3" presStyleLbl="sibTrans2D1" presStyleIdx="2" presStyleCnt="3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  <dgm:t>
        <a:bodyPr/>
        <a:lstStyle/>
        <a:p>
          <a:endParaRPr lang="en-US"/>
        </a:p>
      </dgm:t>
    </dgm:pt>
  </dgm:ptLst>
  <dgm:cxnLst>
    <dgm:cxn modelId="{76AAC38F-BA23-4220-94CB-697D09663F19}" srcId="{3AF4B02E-89B3-4B38-8B13-F2C5D4592124}" destId="{06810874-A5B6-4912-8459-4A0FF90E2EBA}" srcOrd="1" destOrd="0" parTransId="{320A8444-F7AA-4866-9CEC-6F868BED434A}" sibTransId="{55D7A1A6-CBED-434F-BC40-379C6EC83B93}"/>
    <dgm:cxn modelId="{5A0ED00A-5F3F-412F-B686-035398B4D2F8}" type="presOf" srcId="{06810874-A5B6-4912-8459-4A0FF90E2EBA}" destId="{CB5803C2-EF2F-4491-B370-608846DFA386}" srcOrd="1" destOrd="0" presId="urn:microsoft.com/office/officeart/2005/8/layout/gear1"/>
    <dgm:cxn modelId="{4A6F82A1-F40A-4A05-A693-B82DDEB6285B}" type="presOf" srcId="{55D7A1A6-CBED-434F-BC40-379C6EC83B93}" destId="{AB668D57-4262-4716-86E9-BAD951E99CBD}" srcOrd="0" destOrd="0" presId="urn:microsoft.com/office/officeart/2005/8/layout/gear1"/>
    <dgm:cxn modelId="{27B62EA0-1952-4C41-A775-83AD5E9FB739}" type="presOf" srcId="{F91845C0-5E02-4AC0-915C-A995FB833F3B}" destId="{A3D56758-5735-465A-B685-B184FC6889E7}" srcOrd="0" destOrd="0" presId="urn:microsoft.com/office/officeart/2005/8/layout/gear1"/>
    <dgm:cxn modelId="{348164C8-CF8E-434D-976E-3A7C524D1273}" type="presOf" srcId="{06810874-A5B6-4912-8459-4A0FF90E2EBA}" destId="{BF760F61-DD0E-45EA-8431-E37D15E589AA}" srcOrd="2" destOrd="0" presId="urn:microsoft.com/office/officeart/2005/8/layout/gear1"/>
    <dgm:cxn modelId="{34CD3491-2AB1-4107-A98C-5D16812F2D58}" type="presOf" srcId="{1DB12052-91B3-41D6-9BF5-0EBD2CEF925B}" destId="{9E8E77F1-93C4-4F37-B02E-C3C47A22F612}" srcOrd="3" destOrd="0" presId="urn:microsoft.com/office/officeart/2005/8/layout/gear1"/>
    <dgm:cxn modelId="{B301C724-0AE6-4BA3-856F-C74B0B753987}" type="presOf" srcId="{1DB12052-91B3-41D6-9BF5-0EBD2CEF925B}" destId="{782F4625-05DF-4D1F-9AED-93C20ED44249}" srcOrd="1" destOrd="0" presId="urn:microsoft.com/office/officeart/2005/8/layout/gear1"/>
    <dgm:cxn modelId="{323932F5-A493-4653-B334-A318ECAD2370}" srcId="{3AF4B02E-89B3-4B38-8B13-F2C5D4592124}" destId="{F91845C0-5E02-4AC0-915C-A995FB833F3B}" srcOrd="0" destOrd="0" parTransId="{2545D9C3-763B-4ED7-A36A-F326CB0C5538}" sibTransId="{61C2FB24-0603-4D8A-B1BC-39C8A2C48FEC}"/>
    <dgm:cxn modelId="{BCBFF9DF-023A-4F18-93D5-82012496CD0C}" type="presOf" srcId="{1DB12052-91B3-41D6-9BF5-0EBD2CEF925B}" destId="{9CDE33CA-586C-486D-9C65-D25C9B5AD12A}" srcOrd="2" destOrd="0" presId="urn:microsoft.com/office/officeart/2005/8/layout/gear1"/>
    <dgm:cxn modelId="{5EFC2D43-7674-4E58-B860-4C65A3A63A9A}" type="presOf" srcId="{F91845C0-5E02-4AC0-915C-A995FB833F3B}" destId="{C3EAE2A5-7BBA-45A7-8187-D41F0DEF7EB9}" srcOrd="2" destOrd="0" presId="urn:microsoft.com/office/officeart/2005/8/layout/gear1"/>
    <dgm:cxn modelId="{86EF09F2-3DFC-4F04-9177-797BCD77A781}" srcId="{3AF4B02E-89B3-4B38-8B13-F2C5D4592124}" destId="{1DB12052-91B3-41D6-9BF5-0EBD2CEF925B}" srcOrd="2" destOrd="0" parTransId="{2C081B6A-42EE-4D7C-A5D8-2A86EB3E100F}" sibTransId="{A422ED66-4E4D-4D2A-8C61-ACA020D9343A}"/>
    <dgm:cxn modelId="{C3B8E30E-78B6-43E4-9367-EFF3FCBAFFBA}" type="presOf" srcId="{3AF4B02E-89B3-4B38-8B13-F2C5D4592124}" destId="{AFCB4451-6778-474E-9874-BFC31927BF48}" srcOrd="0" destOrd="0" presId="urn:microsoft.com/office/officeart/2005/8/layout/gear1"/>
    <dgm:cxn modelId="{3A7AD8DE-7CAE-4F5F-9549-B8459A5C547E}" type="presOf" srcId="{F91845C0-5E02-4AC0-915C-A995FB833F3B}" destId="{3CB9CAD1-6E5A-45D6-8A02-498F78347B07}" srcOrd="1" destOrd="0" presId="urn:microsoft.com/office/officeart/2005/8/layout/gear1"/>
    <dgm:cxn modelId="{50FC46E9-054E-43E4-938D-5A582AFFBA56}" type="presOf" srcId="{06810874-A5B6-4912-8459-4A0FF90E2EBA}" destId="{403A949D-C699-4C30-BDE6-08B4F85869C2}" srcOrd="0" destOrd="0" presId="urn:microsoft.com/office/officeart/2005/8/layout/gear1"/>
    <dgm:cxn modelId="{D3671009-1E8D-43C0-B20D-ABBF2C6FC1F6}" type="presOf" srcId="{1DB12052-91B3-41D6-9BF5-0EBD2CEF925B}" destId="{D66E3467-A8B1-455D-A93D-9F0708F6F455}" srcOrd="0" destOrd="0" presId="urn:microsoft.com/office/officeart/2005/8/layout/gear1"/>
    <dgm:cxn modelId="{D8B7DB8D-492C-4AFE-B4DE-686AD398D056}" type="presOf" srcId="{A422ED66-4E4D-4D2A-8C61-ACA020D9343A}" destId="{0B00C427-D0ED-4845-A904-1E6407F48376}" srcOrd="0" destOrd="0" presId="urn:microsoft.com/office/officeart/2005/8/layout/gear1"/>
    <dgm:cxn modelId="{4E0D4642-0F7D-453D-B282-5B24E8C37D30}" type="presOf" srcId="{61C2FB24-0603-4D8A-B1BC-39C8A2C48FEC}" destId="{24C2BCC5-120D-41E1-A7FF-C7EC843C7351}" srcOrd="0" destOrd="0" presId="urn:microsoft.com/office/officeart/2005/8/layout/gear1"/>
    <dgm:cxn modelId="{9814C281-0BE5-4F1E-B10F-1DE92D78839D}" type="presParOf" srcId="{AFCB4451-6778-474E-9874-BFC31927BF48}" destId="{A3D56758-5735-465A-B685-B184FC6889E7}" srcOrd="0" destOrd="0" presId="urn:microsoft.com/office/officeart/2005/8/layout/gear1"/>
    <dgm:cxn modelId="{295E32BE-DFD7-40C8-B0DF-35DE18ADD429}" type="presParOf" srcId="{AFCB4451-6778-474E-9874-BFC31927BF48}" destId="{3CB9CAD1-6E5A-45D6-8A02-498F78347B07}" srcOrd="1" destOrd="0" presId="urn:microsoft.com/office/officeart/2005/8/layout/gear1"/>
    <dgm:cxn modelId="{F13FCD23-5631-400D-8AB0-302D48511F59}" type="presParOf" srcId="{AFCB4451-6778-474E-9874-BFC31927BF48}" destId="{C3EAE2A5-7BBA-45A7-8187-D41F0DEF7EB9}" srcOrd="2" destOrd="0" presId="urn:microsoft.com/office/officeart/2005/8/layout/gear1"/>
    <dgm:cxn modelId="{91A9F83E-A6C2-4A4F-8F8A-E1BF8AF8E8E3}" type="presParOf" srcId="{AFCB4451-6778-474E-9874-BFC31927BF48}" destId="{403A949D-C699-4C30-BDE6-08B4F85869C2}" srcOrd="3" destOrd="0" presId="urn:microsoft.com/office/officeart/2005/8/layout/gear1"/>
    <dgm:cxn modelId="{23F39527-8DE9-47B8-8E86-85BB3B0AAA36}" type="presParOf" srcId="{AFCB4451-6778-474E-9874-BFC31927BF48}" destId="{CB5803C2-EF2F-4491-B370-608846DFA386}" srcOrd="4" destOrd="0" presId="urn:microsoft.com/office/officeart/2005/8/layout/gear1"/>
    <dgm:cxn modelId="{E2E75038-39EF-4C6F-AB3A-6BE98411A700}" type="presParOf" srcId="{AFCB4451-6778-474E-9874-BFC31927BF48}" destId="{BF760F61-DD0E-45EA-8431-E37D15E589AA}" srcOrd="5" destOrd="0" presId="urn:microsoft.com/office/officeart/2005/8/layout/gear1"/>
    <dgm:cxn modelId="{5FB20ABE-9B5E-412F-95EE-28D85791C0FA}" type="presParOf" srcId="{AFCB4451-6778-474E-9874-BFC31927BF48}" destId="{D66E3467-A8B1-455D-A93D-9F0708F6F455}" srcOrd="6" destOrd="0" presId="urn:microsoft.com/office/officeart/2005/8/layout/gear1"/>
    <dgm:cxn modelId="{970C876C-ADBE-46D1-B6F4-862CE2F60BC3}" type="presParOf" srcId="{AFCB4451-6778-474E-9874-BFC31927BF48}" destId="{782F4625-05DF-4D1F-9AED-93C20ED44249}" srcOrd="7" destOrd="0" presId="urn:microsoft.com/office/officeart/2005/8/layout/gear1"/>
    <dgm:cxn modelId="{5A1D98ED-5643-4A4A-860A-56D8531FE88C}" type="presParOf" srcId="{AFCB4451-6778-474E-9874-BFC31927BF48}" destId="{9CDE33CA-586C-486D-9C65-D25C9B5AD12A}" srcOrd="8" destOrd="0" presId="urn:microsoft.com/office/officeart/2005/8/layout/gear1"/>
    <dgm:cxn modelId="{E6ABCE06-F5DC-4EBE-94E3-1D73C1692AF2}" type="presParOf" srcId="{AFCB4451-6778-474E-9874-BFC31927BF48}" destId="{9E8E77F1-93C4-4F37-B02E-C3C47A22F612}" srcOrd="9" destOrd="0" presId="urn:microsoft.com/office/officeart/2005/8/layout/gear1"/>
    <dgm:cxn modelId="{07A6B3E4-2735-4335-95A8-FC87D359281E}" type="presParOf" srcId="{AFCB4451-6778-474E-9874-BFC31927BF48}" destId="{24C2BCC5-120D-41E1-A7FF-C7EC843C7351}" srcOrd="10" destOrd="0" presId="urn:microsoft.com/office/officeart/2005/8/layout/gear1"/>
    <dgm:cxn modelId="{FA6B26FC-A21F-4677-B03C-B54E0ACCB038}" type="presParOf" srcId="{AFCB4451-6778-474E-9874-BFC31927BF48}" destId="{AB668D57-4262-4716-86E9-BAD951E99CBD}" srcOrd="11" destOrd="0" presId="urn:microsoft.com/office/officeart/2005/8/layout/gear1"/>
    <dgm:cxn modelId="{9381E410-0CD4-424C-AFA3-1D94BAD61BE7}" type="presParOf" srcId="{AFCB4451-6778-474E-9874-BFC31927BF48}" destId="{0B00C427-D0ED-4845-A904-1E6407F48376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FD2FC-3984-4887-9417-6999C6082EC0}">
      <dsp:nvSpPr>
        <dsp:cNvPr id="0" name=""/>
        <dsp:cNvSpPr/>
      </dsp:nvSpPr>
      <dsp:spPr>
        <a:xfrm>
          <a:off x="1020749" y="1576690"/>
          <a:ext cx="1119112" cy="960629"/>
        </a:xfrm>
        <a:prstGeom prst="hexagon">
          <a:avLst>
            <a:gd name="adj" fmla="val 25000"/>
            <a:gd name="vf" fmla="val 115470"/>
          </a:avLst>
        </a:prstGeom>
        <a:solidFill>
          <a:srgbClr val="F8632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Intelligent Enterprise</a:t>
          </a:r>
        </a:p>
      </dsp:txBody>
      <dsp:txXfrm>
        <a:off x="1194061" y="1725458"/>
        <a:ext cx="772488" cy="663093"/>
      </dsp:txXfrm>
    </dsp:sp>
    <dsp:sp modelId="{B575F365-19D5-4063-9B16-D5722072582F}">
      <dsp:nvSpPr>
        <dsp:cNvPr id="0" name=""/>
        <dsp:cNvSpPr/>
      </dsp:nvSpPr>
      <dsp:spPr>
        <a:xfrm>
          <a:off x="1055752" y="2001184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58C55-1DB1-420D-B718-0F9E43A4EEF8}">
      <dsp:nvSpPr>
        <dsp:cNvPr id="0" name=""/>
        <dsp:cNvSpPr/>
      </dsp:nvSpPr>
      <dsp:spPr>
        <a:xfrm>
          <a:off x="70736" y="1054510"/>
          <a:ext cx="1119112" cy="9606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34326-CE3A-40B8-8F64-D0DD3802FF52}">
      <dsp:nvSpPr>
        <dsp:cNvPr id="0" name=""/>
        <dsp:cNvSpPr/>
      </dsp:nvSpPr>
      <dsp:spPr>
        <a:xfrm>
          <a:off x="828479" y="1881930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E5E78-79C6-40E9-BA28-DAC3118546E9}">
      <dsp:nvSpPr>
        <dsp:cNvPr id="0" name=""/>
        <dsp:cNvSpPr/>
      </dsp:nvSpPr>
      <dsp:spPr>
        <a:xfrm>
          <a:off x="1969777" y="1047151"/>
          <a:ext cx="1119112" cy="960629"/>
        </a:xfrm>
        <a:prstGeom prst="hexagon">
          <a:avLst>
            <a:gd name="adj" fmla="val 25000"/>
            <a:gd name="vf" fmla="val 115470"/>
          </a:avLst>
        </a:prstGeom>
        <a:solidFill>
          <a:srgbClr val="F8632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Platform Revolution</a:t>
          </a:r>
        </a:p>
      </dsp:txBody>
      <dsp:txXfrm>
        <a:off x="2143089" y="1195919"/>
        <a:ext cx="772488" cy="663093"/>
      </dsp:txXfrm>
    </dsp:sp>
    <dsp:sp modelId="{CDEF464B-E0AB-40EE-BB8D-32D602C804CD}">
      <dsp:nvSpPr>
        <dsp:cNvPr id="0" name=""/>
        <dsp:cNvSpPr/>
      </dsp:nvSpPr>
      <dsp:spPr>
        <a:xfrm>
          <a:off x="2736394" y="1873557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1A0AF-17DE-4E9F-81C1-AAD397F9A506}">
      <dsp:nvSpPr>
        <dsp:cNvPr id="0" name=""/>
        <dsp:cNvSpPr/>
      </dsp:nvSpPr>
      <dsp:spPr>
        <a:xfrm>
          <a:off x="2923734" y="1575168"/>
          <a:ext cx="1119112" cy="9606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D4ED3-91F9-4F34-8B54-30119D33560B}">
      <dsp:nvSpPr>
        <dsp:cNvPr id="0" name=""/>
        <dsp:cNvSpPr/>
      </dsp:nvSpPr>
      <dsp:spPr>
        <a:xfrm>
          <a:off x="2949370" y="2005497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0FAFF-3D1B-4081-AEB6-C6B31DDD05DB}">
      <dsp:nvSpPr>
        <dsp:cNvPr id="0" name=""/>
        <dsp:cNvSpPr/>
      </dsp:nvSpPr>
      <dsp:spPr>
        <a:xfrm>
          <a:off x="1020749" y="529538"/>
          <a:ext cx="1119112" cy="960629"/>
        </a:xfrm>
        <a:prstGeom prst="hexagon">
          <a:avLst>
            <a:gd name="adj" fmla="val 25000"/>
            <a:gd name="vf" fmla="val 115470"/>
          </a:avLst>
        </a:prstGeom>
        <a:solidFill>
          <a:srgbClr val="F8632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Intelligent Automation</a:t>
          </a:r>
        </a:p>
      </dsp:txBody>
      <dsp:txXfrm>
        <a:off x="1194061" y="678306"/>
        <a:ext cx="772488" cy="663093"/>
      </dsp:txXfrm>
    </dsp:sp>
    <dsp:sp modelId="{76DA5E11-1FAC-4C75-8FEE-8919526DA2FD}">
      <dsp:nvSpPr>
        <dsp:cNvPr id="0" name=""/>
        <dsp:cNvSpPr/>
      </dsp:nvSpPr>
      <dsp:spPr>
        <a:xfrm>
          <a:off x="1782436" y="549329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86248-6995-477C-983C-CE70233170D9}">
      <dsp:nvSpPr>
        <dsp:cNvPr id="0" name=""/>
        <dsp:cNvSpPr/>
      </dsp:nvSpPr>
      <dsp:spPr>
        <a:xfrm>
          <a:off x="1969777" y="0"/>
          <a:ext cx="1119112" cy="9606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C92DE-7789-4680-843C-ED7A6AD06D4A}">
      <dsp:nvSpPr>
        <dsp:cNvPr id="0" name=""/>
        <dsp:cNvSpPr/>
      </dsp:nvSpPr>
      <dsp:spPr>
        <a:xfrm>
          <a:off x="1995413" y="425762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86EA3-F5FD-46D2-B553-F1A2BB7BBFCD}">
      <dsp:nvSpPr>
        <dsp:cNvPr id="0" name=""/>
        <dsp:cNvSpPr/>
      </dsp:nvSpPr>
      <dsp:spPr>
        <a:xfrm>
          <a:off x="2923734" y="528016"/>
          <a:ext cx="1119112" cy="960629"/>
        </a:xfrm>
        <a:prstGeom prst="hexagon">
          <a:avLst>
            <a:gd name="adj" fmla="val 25000"/>
            <a:gd name="vf" fmla="val 115470"/>
          </a:avLst>
        </a:prstGeom>
        <a:solidFill>
          <a:srgbClr val="F8632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Digital Physical Blur</a:t>
          </a:r>
        </a:p>
      </dsp:txBody>
      <dsp:txXfrm>
        <a:off x="3097046" y="676784"/>
        <a:ext cx="772488" cy="663093"/>
      </dsp:txXfrm>
    </dsp:sp>
    <dsp:sp modelId="{030BB15D-B6CB-46AD-921E-9BFF3EAAEEA0}">
      <dsp:nvSpPr>
        <dsp:cNvPr id="0" name=""/>
        <dsp:cNvSpPr/>
      </dsp:nvSpPr>
      <dsp:spPr>
        <a:xfrm>
          <a:off x="3886072" y="952002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5A9AF-5E71-4F2A-856B-9DFB08745FEC}">
      <dsp:nvSpPr>
        <dsp:cNvPr id="0" name=""/>
        <dsp:cNvSpPr/>
      </dsp:nvSpPr>
      <dsp:spPr>
        <a:xfrm>
          <a:off x="3881635" y="1056032"/>
          <a:ext cx="1119112" cy="9606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151F9-F4D3-430C-8F11-5780D3AF5D5C}">
      <dsp:nvSpPr>
        <dsp:cNvPr id="0" name=""/>
        <dsp:cNvSpPr/>
      </dsp:nvSpPr>
      <dsp:spPr>
        <a:xfrm>
          <a:off x="4107430" y="1073032"/>
          <a:ext cx="130645" cy="1126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56758-5735-465A-B685-B184FC6889E7}">
      <dsp:nvSpPr>
        <dsp:cNvPr id="0" name=""/>
        <dsp:cNvSpPr/>
      </dsp:nvSpPr>
      <dsp:spPr>
        <a:xfrm>
          <a:off x="1880596" y="891392"/>
          <a:ext cx="1089480" cy="108948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Architecting Resilience</a:t>
          </a:r>
        </a:p>
      </dsp:txBody>
      <dsp:txXfrm>
        <a:off x="2099630" y="1146597"/>
        <a:ext cx="651412" cy="560016"/>
      </dsp:txXfrm>
    </dsp:sp>
    <dsp:sp modelId="{403A949D-C699-4C30-BDE6-08B4F85869C2}">
      <dsp:nvSpPr>
        <dsp:cNvPr id="0" name=""/>
        <dsp:cNvSpPr/>
      </dsp:nvSpPr>
      <dsp:spPr>
        <a:xfrm>
          <a:off x="1246717" y="633879"/>
          <a:ext cx="792349" cy="792349"/>
        </a:xfrm>
        <a:prstGeom prst="gear6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Digital Trust</a:t>
          </a:r>
        </a:p>
      </dsp:txBody>
      <dsp:txXfrm>
        <a:off x="1446193" y="834561"/>
        <a:ext cx="393397" cy="390985"/>
      </dsp:txXfrm>
    </dsp:sp>
    <dsp:sp modelId="{D66E3467-A8B1-455D-A93D-9F0708F6F455}">
      <dsp:nvSpPr>
        <dsp:cNvPr id="0" name=""/>
        <dsp:cNvSpPr/>
      </dsp:nvSpPr>
      <dsp:spPr>
        <a:xfrm rot="20700000">
          <a:off x="1690513" y="87239"/>
          <a:ext cx="776340" cy="776340"/>
        </a:xfrm>
        <a:prstGeom prst="gear6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Active Defense</a:t>
          </a:r>
        </a:p>
      </dsp:txBody>
      <dsp:txXfrm rot="-20700000">
        <a:off x="1860788" y="257513"/>
        <a:ext cx="435792" cy="435792"/>
      </dsp:txXfrm>
    </dsp:sp>
    <dsp:sp modelId="{24C2BCC5-120D-41E1-A7FF-C7EC843C7351}">
      <dsp:nvSpPr>
        <dsp:cNvPr id="0" name=""/>
        <dsp:cNvSpPr/>
      </dsp:nvSpPr>
      <dsp:spPr>
        <a:xfrm>
          <a:off x="1774633" y="739198"/>
          <a:ext cx="1394534" cy="1394534"/>
        </a:xfrm>
        <a:prstGeom prst="circularArrow">
          <a:avLst>
            <a:gd name="adj1" fmla="val 4688"/>
            <a:gd name="adj2" fmla="val 299029"/>
            <a:gd name="adj3" fmla="val 2419614"/>
            <a:gd name="adj4" fmla="val 16087659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68D57-4262-4716-86E9-BAD951E99CBD}">
      <dsp:nvSpPr>
        <dsp:cNvPr id="0" name=""/>
        <dsp:cNvSpPr/>
      </dsp:nvSpPr>
      <dsp:spPr>
        <a:xfrm>
          <a:off x="1106393" y="468061"/>
          <a:ext cx="1013216" cy="10132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0C427-D0ED-4845-A904-1E6407F48376}">
      <dsp:nvSpPr>
        <dsp:cNvPr id="0" name=""/>
        <dsp:cNvSpPr/>
      </dsp:nvSpPr>
      <dsp:spPr>
        <a:xfrm>
          <a:off x="1510938" y="-73309"/>
          <a:ext cx="1092451" cy="10924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B9BAE-E617-4A6E-98B1-0B8797EA3F77}">
      <dsp:nvSpPr>
        <dsp:cNvPr id="0" name=""/>
        <dsp:cNvSpPr/>
      </dsp:nvSpPr>
      <dsp:spPr>
        <a:xfrm>
          <a:off x="0" y="65572"/>
          <a:ext cx="3989314" cy="1037044"/>
        </a:xfrm>
        <a:prstGeom prst="roundRect">
          <a:avLst>
            <a:gd name="adj" fmla="val 10000"/>
          </a:avLst>
        </a:prstGeom>
        <a:solidFill>
          <a:srgbClr val="663366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6336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44EB5-EE20-404D-9650-A62B791C98E0}">
      <dsp:nvSpPr>
        <dsp:cNvPr id="0" name=""/>
        <dsp:cNvSpPr/>
      </dsp:nvSpPr>
      <dsp:spPr>
        <a:xfrm>
          <a:off x="120778" y="162151"/>
          <a:ext cx="871571" cy="760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3B188-722A-4ACD-A7E9-8A44CADF8848}">
      <dsp:nvSpPr>
        <dsp:cNvPr id="0" name=""/>
        <dsp:cNvSpPr/>
      </dsp:nvSpPr>
      <dsp:spPr>
        <a:xfrm rot="10800000">
          <a:off x="120778" y="942953"/>
          <a:ext cx="871571" cy="742918"/>
        </a:xfrm>
        <a:prstGeom prst="round2SameRect">
          <a:avLst>
            <a:gd name="adj1" fmla="val 10500"/>
            <a:gd name="adj2" fmla="val 0"/>
          </a:avLst>
        </a:prstGeo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Cloud</a:t>
          </a:r>
        </a:p>
      </dsp:txBody>
      <dsp:txXfrm rot="10800000">
        <a:off x="143625" y="942953"/>
        <a:ext cx="825877" cy="720071"/>
      </dsp:txXfrm>
    </dsp:sp>
    <dsp:sp modelId="{D6F2225B-1AEE-451D-88DD-22303E1E681C}">
      <dsp:nvSpPr>
        <dsp:cNvPr id="0" name=""/>
        <dsp:cNvSpPr/>
      </dsp:nvSpPr>
      <dsp:spPr>
        <a:xfrm>
          <a:off x="1079506" y="162151"/>
          <a:ext cx="871571" cy="760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99D6F-8DE6-48EB-A320-FA7C185D761E}">
      <dsp:nvSpPr>
        <dsp:cNvPr id="0" name=""/>
        <dsp:cNvSpPr/>
      </dsp:nvSpPr>
      <dsp:spPr>
        <a:xfrm rot="10800000">
          <a:off x="1079506" y="942953"/>
          <a:ext cx="871571" cy="742918"/>
        </a:xfrm>
        <a:prstGeom prst="round2SameRect">
          <a:avLst>
            <a:gd name="adj1" fmla="val 10500"/>
            <a:gd name="adj2" fmla="val 0"/>
          </a:avLst>
        </a:prstGeo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Business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of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Apps</a:t>
          </a:r>
        </a:p>
      </dsp:txBody>
      <dsp:txXfrm rot="10800000">
        <a:off x="1102353" y="942953"/>
        <a:ext cx="825877" cy="720071"/>
      </dsp:txXfrm>
    </dsp:sp>
    <dsp:sp modelId="{1B7EB5B8-C1A6-4F5D-865D-85D9C8E64CF0}">
      <dsp:nvSpPr>
        <dsp:cNvPr id="0" name=""/>
        <dsp:cNvSpPr/>
      </dsp:nvSpPr>
      <dsp:spPr>
        <a:xfrm>
          <a:off x="2038235" y="162151"/>
          <a:ext cx="871571" cy="760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FCD6A-1F3E-4098-8494-3CBC7B08620D}">
      <dsp:nvSpPr>
        <dsp:cNvPr id="0" name=""/>
        <dsp:cNvSpPr/>
      </dsp:nvSpPr>
      <dsp:spPr>
        <a:xfrm rot="10800000">
          <a:off x="2038235" y="942953"/>
          <a:ext cx="871571" cy="742918"/>
        </a:xfrm>
        <a:prstGeom prst="round2SameRect">
          <a:avLst>
            <a:gd name="adj1" fmla="val 10500"/>
            <a:gd name="adj2" fmla="val 0"/>
          </a:avLst>
        </a:prstGeo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Create Digital Network at </a:t>
          </a: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Scale</a:t>
          </a:r>
        </a:p>
      </dsp:txBody>
      <dsp:txXfrm rot="10800000">
        <a:off x="2061082" y="942953"/>
        <a:ext cx="825877" cy="720071"/>
      </dsp:txXfrm>
    </dsp:sp>
    <dsp:sp modelId="{DFDE2A4C-0FE8-4A76-B63D-624B3B216462}">
      <dsp:nvSpPr>
        <dsp:cNvPr id="0" name=""/>
        <dsp:cNvSpPr/>
      </dsp:nvSpPr>
      <dsp:spPr>
        <a:xfrm>
          <a:off x="2996964" y="162151"/>
          <a:ext cx="871571" cy="760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57706-71C6-4535-9FFC-5360A8BF316F}">
      <dsp:nvSpPr>
        <dsp:cNvPr id="0" name=""/>
        <dsp:cNvSpPr/>
      </dsp:nvSpPr>
      <dsp:spPr>
        <a:xfrm rot="10800000">
          <a:off x="2996964" y="942953"/>
          <a:ext cx="871571" cy="742918"/>
        </a:xfrm>
        <a:prstGeom prst="round2SameRect">
          <a:avLst>
            <a:gd name="adj1" fmla="val 10500"/>
            <a:gd name="adj2" fmla="val 0"/>
          </a:avLst>
        </a:prstGeom>
        <a:solidFill>
          <a:srgbClr val="666699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Internet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of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Arial"/>
              <a:ea typeface="ＭＳ Ｐゴシック"/>
              <a:cs typeface="+mn-cs"/>
            </a:rPr>
            <a:t>Me</a:t>
          </a:r>
        </a:p>
      </dsp:txBody>
      <dsp:txXfrm rot="10800000">
        <a:off x="3019811" y="942953"/>
        <a:ext cx="825877" cy="720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FD2FC-3984-4887-9417-6999C6082EC0}">
      <dsp:nvSpPr>
        <dsp:cNvPr id="0" name=""/>
        <dsp:cNvSpPr/>
      </dsp:nvSpPr>
      <dsp:spPr>
        <a:xfrm>
          <a:off x="818680" y="1749404"/>
          <a:ext cx="964403" cy="827828"/>
        </a:xfrm>
        <a:prstGeom prst="hexagon">
          <a:avLst>
            <a:gd name="adj" fmla="val 25000"/>
            <a:gd name="vf" fmla="val 115470"/>
          </a:avLst>
        </a:prstGeom>
        <a:solidFill>
          <a:srgbClr val="1CBAA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Intelligent Enterprise</a:t>
          </a:r>
        </a:p>
      </dsp:txBody>
      <dsp:txXfrm>
        <a:off x="968033" y="1877606"/>
        <a:ext cx="665697" cy="571424"/>
      </dsp:txXfrm>
    </dsp:sp>
    <dsp:sp modelId="{B575F365-19D5-4063-9B16-D5722072582F}">
      <dsp:nvSpPr>
        <dsp:cNvPr id="0" name=""/>
        <dsp:cNvSpPr/>
      </dsp:nvSpPr>
      <dsp:spPr>
        <a:xfrm>
          <a:off x="848844" y="2115214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lumMod val="85000"/>
              <a:lumOff val="15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58C55-1DB1-420D-B718-0F9E43A4EEF8}">
      <dsp:nvSpPr>
        <dsp:cNvPr id="0" name=""/>
        <dsp:cNvSpPr/>
      </dsp:nvSpPr>
      <dsp:spPr>
        <a:xfrm>
          <a:off x="0" y="1299411"/>
          <a:ext cx="964403" cy="827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34326-CE3A-40B8-8F64-D0DD3802FF52}">
      <dsp:nvSpPr>
        <dsp:cNvPr id="0" name=""/>
        <dsp:cNvSpPr/>
      </dsp:nvSpPr>
      <dsp:spPr>
        <a:xfrm>
          <a:off x="652990" y="2012446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lumMod val="85000"/>
              <a:lumOff val="15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E5E78-79C6-40E9-BA28-DAC3118546E9}">
      <dsp:nvSpPr>
        <dsp:cNvPr id="0" name=""/>
        <dsp:cNvSpPr/>
      </dsp:nvSpPr>
      <dsp:spPr>
        <a:xfrm>
          <a:off x="1636511" y="1293070"/>
          <a:ext cx="964403" cy="827828"/>
        </a:xfrm>
        <a:prstGeom prst="hexagon">
          <a:avLst>
            <a:gd name="adj" fmla="val 25000"/>
            <a:gd name="vf" fmla="val 115470"/>
          </a:avLst>
        </a:prstGeom>
        <a:solidFill>
          <a:srgbClr val="1CBAA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Platform Revolution</a:t>
          </a:r>
        </a:p>
      </dsp:txBody>
      <dsp:txXfrm>
        <a:off x="1785864" y="1421272"/>
        <a:ext cx="665697" cy="571424"/>
      </dsp:txXfrm>
    </dsp:sp>
    <dsp:sp modelId="{CDEF464B-E0AB-40EE-BB8D-32D602C804CD}">
      <dsp:nvSpPr>
        <dsp:cNvPr id="0" name=""/>
        <dsp:cNvSpPr/>
      </dsp:nvSpPr>
      <dsp:spPr>
        <a:xfrm>
          <a:off x="2297148" y="2005230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6336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1A0AF-17DE-4E9F-81C1-AAD397F9A506}">
      <dsp:nvSpPr>
        <dsp:cNvPr id="0" name=""/>
        <dsp:cNvSpPr/>
      </dsp:nvSpPr>
      <dsp:spPr>
        <a:xfrm>
          <a:off x="2458590" y="1748092"/>
          <a:ext cx="964403" cy="827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D4ED3-91F9-4F34-8B54-30119D33560B}">
      <dsp:nvSpPr>
        <dsp:cNvPr id="0" name=""/>
        <dsp:cNvSpPr/>
      </dsp:nvSpPr>
      <dsp:spPr>
        <a:xfrm>
          <a:off x="2480682" y="2118931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6336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0FAFF-3D1B-4081-AEB6-C6B31DDD05DB}">
      <dsp:nvSpPr>
        <dsp:cNvPr id="0" name=""/>
        <dsp:cNvSpPr/>
      </dsp:nvSpPr>
      <dsp:spPr>
        <a:xfrm>
          <a:off x="786975" y="847013"/>
          <a:ext cx="1027812" cy="827828"/>
        </a:xfrm>
        <a:prstGeom prst="hexagon">
          <a:avLst>
            <a:gd name="adj" fmla="val 25000"/>
            <a:gd name="vf" fmla="val 115470"/>
          </a:avLst>
        </a:prstGeom>
        <a:solidFill>
          <a:srgbClr val="1CBAA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Intelligent Automation</a:t>
          </a:r>
        </a:p>
      </dsp:txBody>
      <dsp:txXfrm>
        <a:off x="941612" y="971562"/>
        <a:ext cx="718538" cy="578730"/>
      </dsp:txXfrm>
    </dsp:sp>
    <dsp:sp modelId="{76DA5E11-1FAC-4C75-8FEE-8919526DA2FD}">
      <dsp:nvSpPr>
        <dsp:cNvPr id="0" name=""/>
        <dsp:cNvSpPr/>
      </dsp:nvSpPr>
      <dsp:spPr>
        <a:xfrm>
          <a:off x="1475069" y="864068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86248-6995-477C-983C-CE70233170D9}">
      <dsp:nvSpPr>
        <dsp:cNvPr id="0" name=""/>
        <dsp:cNvSpPr/>
      </dsp:nvSpPr>
      <dsp:spPr>
        <a:xfrm>
          <a:off x="1636511" y="390680"/>
          <a:ext cx="964403" cy="827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C92DE-7789-4680-843C-ED7A6AD06D4A}">
      <dsp:nvSpPr>
        <dsp:cNvPr id="0" name=""/>
        <dsp:cNvSpPr/>
      </dsp:nvSpPr>
      <dsp:spPr>
        <a:xfrm>
          <a:off x="1658603" y="757583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86EA3-F5FD-46D2-B553-F1A2BB7BBFCD}">
      <dsp:nvSpPr>
        <dsp:cNvPr id="0" name=""/>
        <dsp:cNvSpPr/>
      </dsp:nvSpPr>
      <dsp:spPr>
        <a:xfrm>
          <a:off x="2458590" y="845701"/>
          <a:ext cx="964403" cy="827828"/>
        </a:xfrm>
        <a:prstGeom prst="hexagon">
          <a:avLst>
            <a:gd name="adj" fmla="val 25000"/>
            <a:gd name="vf" fmla="val 115470"/>
          </a:avLst>
        </a:prstGeom>
        <a:solidFill>
          <a:srgbClr val="1CBAA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Digital Physical Blur</a:t>
          </a:r>
        </a:p>
      </dsp:txBody>
      <dsp:txXfrm>
        <a:off x="2607943" y="973903"/>
        <a:ext cx="665697" cy="571424"/>
      </dsp:txXfrm>
    </dsp:sp>
    <dsp:sp modelId="{030BB15D-B6CB-46AD-921E-9BFF3EAAEEA0}">
      <dsp:nvSpPr>
        <dsp:cNvPr id="0" name=""/>
        <dsp:cNvSpPr/>
      </dsp:nvSpPr>
      <dsp:spPr>
        <a:xfrm>
          <a:off x="3287892" y="1211074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5A9AF-5E71-4F2A-856B-9DFB08745FEC}">
      <dsp:nvSpPr>
        <dsp:cNvPr id="0" name=""/>
        <dsp:cNvSpPr/>
      </dsp:nvSpPr>
      <dsp:spPr>
        <a:xfrm>
          <a:off x="3284068" y="1300723"/>
          <a:ext cx="964403" cy="82782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151F9-F4D3-430C-8F11-5780D3AF5D5C}">
      <dsp:nvSpPr>
        <dsp:cNvPr id="0" name=""/>
        <dsp:cNvSpPr/>
      </dsp:nvSpPr>
      <dsp:spPr>
        <a:xfrm>
          <a:off x="3478648" y="1315373"/>
          <a:ext cx="112584" cy="970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56758-5735-465A-B685-B184FC6889E7}">
      <dsp:nvSpPr>
        <dsp:cNvPr id="0" name=""/>
        <dsp:cNvSpPr/>
      </dsp:nvSpPr>
      <dsp:spPr>
        <a:xfrm>
          <a:off x="1488422" y="890909"/>
          <a:ext cx="1088888" cy="1088888"/>
        </a:xfrm>
        <a:prstGeom prst="gear9">
          <a:avLst/>
        </a:prstGeom>
        <a:solidFill>
          <a:srgbClr val="F863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Architecting Resilience</a:t>
          </a:r>
        </a:p>
      </dsp:txBody>
      <dsp:txXfrm>
        <a:off x="1707337" y="1145976"/>
        <a:ext cx="651058" cy="559711"/>
      </dsp:txXfrm>
    </dsp:sp>
    <dsp:sp modelId="{403A949D-C699-4C30-BDE6-08B4F85869C2}">
      <dsp:nvSpPr>
        <dsp:cNvPr id="0" name=""/>
        <dsp:cNvSpPr/>
      </dsp:nvSpPr>
      <dsp:spPr>
        <a:xfrm>
          <a:off x="854887" y="633535"/>
          <a:ext cx="791919" cy="791919"/>
        </a:xfrm>
        <a:prstGeom prst="gear6">
          <a:avLst/>
        </a:prstGeom>
        <a:solidFill>
          <a:srgbClr val="F863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Digital Trust</a:t>
          </a:r>
        </a:p>
      </dsp:txBody>
      <dsp:txXfrm>
        <a:off x="1054255" y="834108"/>
        <a:ext cx="393183" cy="390773"/>
      </dsp:txXfrm>
    </dsp:sp>
    <dsp:sp modelId="{D66E3467-A8B1-455D-A93D-9F0708F6F455}">
      <dsp:nvSpPr>
        <dsp:cNvPr id="0" name=""/>
        <dsp:cNvSpPr/>
      </dsp:nvSpPr>
      <dsp:spPr>
        <a:xfrm rot="20700000">
          <a:off x="1298442" y="87191"/>
          <a:ext cx="775919" cy="775919"/>
        </a:xfrm>
        <a:prstGeom prst="gear6">
          <a:avLst/>
        </a:prstGeom>
        <a:solidFill>
          <a:srgbClr val="F863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ysClr val="window" lastClr="FFFFFF"/>
              </a:solidFill>
              <a:latin typeface="Arial"/>
              <a:ea typeface="ＭＳ Ｐゴシック"/>
              <a:cs typeface="+mn-cs"/>
            </a:rPr>
            <a:t>Active Defense</a:t>
          </a:r>
        </a:p>
      </dsp:txBody>
      <dsp:txXfrm rot="-20700000">
        <a:off x="1468624" y="257373"/>
        <a:ext cx="435555" cy="435555"/>
      </dsp:txXfrm>
    </dsp:sp>
    <dsp:sp modelId="{24C2BCC5-120D-41E1-A7FF-C7EC843C7351}">
      <dsp:nvSpPr>
        <dsp:cNvPr id="0" name=""/>
        <dsp:cNvSpPr/>
      </dsp:nvSpPr>
      <dsp:spPr>
        <a:xfrm>
          <a:off x="1382495" y="738808"/>
          <a:ext cx="1393777" cy="1393777"/>
        </a:xfrm>
        <a:prstGeom prst="circularArrow">
          <a:avLst>
            <a:gd name="adj1" fmla="val 4688"/>
            <a:gd name="adj2" fmla="val 299029"/>
            <a:gd name="adj3" fmla="val 2430005"/>
            <a:gd name="adj4" fmla="val 16061248"/>
            <a:gd name="adj5" fmla="val 5469"/>
          </a:avLst>
        </a:prstGeom>
        <a:solidFill>
          <a:srgbClr val="F863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68D57-4262-4716-86E9-BAD951E99CBD}">
      <dsp:nvSpPr>
        <dsp:cNvPr id="0" name=""/>
        <dsp:cNvSpPr/>
      </dsp:nvSpPr>
      <dsp:spPr>
        <a:xfrm>
          <a:off x="714639" y="467817"/>
          <a:ext cx="1012666" cy="10126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863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0C427-D0ED-4845-A904-1E6407F48376}">
      <dsp:nvSpPr>
        <dsp:cNvPr id="0" name=""/>
        <dsp:cNvSpPr/>
      </dsp:nvSpPr>
      <dsp:spPr>
        <a:xfrm>
          <a:off x="1118964" y="-73259"/>
          <a:ext cx="1091858" cy="10918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863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D83F198-D079-4A07-B5B5-864A8950C332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6ECC431-F74F-4592-8805-6756177A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7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C431-F74F-4592-8805-6756177AF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C431-F74F-4592-8805-6756177AF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Canada,</a:t>
            </a:r>
            <a:r>
              <a:rPr lang="en-US" baseline="0" dirty="0" smtClean="0"/>
              <a:t> Chile, Russia have come into Top 10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C431-F74F-4592-8805-6756177AF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Sao Paulo and Shanghai have come</a:t>
            </a:r>
            <a:r>
              <a:rPr lang="en-US" baseline="0" dirty="0" smtClean="0"/>
              <a:t> into Top 10 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C431-F74F-4592-8805-6756177AF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C431-F74F-4592-8805-6756177AF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C431-F74F-4592-8805-6756177AF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35432" y="1281954"/>
            <a:ext cx="11884104" cy="4966447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f/fc/No_colonies_blank_world_map.pn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3"/>
          <a:stretch/>
        </p:blipFill>
        <p:spPr bwMode="auto">
          <a:xfrm>
            <a:off x="135432" y="1498601"/>
            <a:ext cx="11884104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135432" y="6378388"/>
            <a:ext cx="11884104" cy="381000"/>
          </a:xfrm>
          <a:prstGeom prst="roundRect">
            <a:avLst>
              <a:gd name="adj" fmla="val 32855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9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27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39" y="381001"/>
            <a:ext cx="2539339" cy="9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3147" y="3974124"/>
            <a:ext cx="11782531" cy="521677"/>
          </a:xfr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>
              <a:buNone/>
              <a:defRPr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609493" indent="0">
              <a:buNone/>
              <a:defRPr sz="40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954207" y="5867400"/>
            <a:ext cx="2031471" cy="304800"/>
          </a:xfrm>
        </p:spPr>
        <p:txBody>
          <a:bodyPr>
            <a:noAutofit/>
          </a:bodyPr>
          <a:lstStyle>
            <a:lvl1pPr marL="0" indent="0" algn="r">
              <a:buNone/>
              <a:defRPr sz="1600" b="1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here for version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5437" y="6434796"/>
            <a:ext cx="2031471" cy="304800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20456" y="4648200"/>
            <a:ext cx="9751060" cy="381000"/>
          </a:xfrm>
        </p:spPr>
        <p:txBody>
          <a:bodyPr anchor="ctr">
            <a:noAutofit/>
          </a:bodyPr>
          <a:lstStyle>
            <a:lvl1pPr marL="0" indent="0" algn="l">
              <a:buNone/>
              <a:defRPr sz="27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here for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35433" y="914401"/>
            <a:ext cx="11884104" cy="4942840"/>
          </a:xfrm>
          <a:prstGeom prst="roundRect">
            <a:avLst>
              <a:gd name="adj" fmla="val 188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37423" y="152400"/>
            <a:ext cx="11884104" cy="6096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203147" y="165847"/>
            <a:ext cx="9040045" cy="609600"/>
          </a:xfrm>
        </p:spPr>
        <p:txBody>
          <a:bodyPr anchor="ctr">
            <a:normAutofit/>
          </a:bodyPr>
          <a:lstStyle>
            <a:lvl1pPr marL="0" indent="0">
              <a:buNone/>
              <a:defRPr sz="27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86220" y="922867"/>
            <a:ext cx="11778299" cy="1524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0000"/>
              </a:spcBef>
              <a:buClr>
                <a:srgbClr val="006699"/>
              </a:buClr>
              <a:buSzPct val="130000"/>
            </a:pPr>
            <a:endParaRPr lang="en-US" altLang="en-US" sz="1900" b="1">
              <a:solidFill>
                <a:srgbClr val="006699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266089" y="1524000"/>
            <a:ext cx="467238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77800" indent="-1778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99"/>
              </a:buClr>
            </a:pPr>
            <a:endParaRPr lang="en-IN" altLang="en-US" sz="1200" i="1">
              <a:cs typeface="Times New Roman" pitchFamily="18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118504" y="5952036"/>
            <a:ext cx="11949705" cy="88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300" b="1" dirty="0">
                <a:solidFill>
                  <a:srgbClr val="004A76"/>
                </a:solidFill>
              </a:rPr>
              <a:t>Copyright Notice</a:t>
            </a:r>
            <a:endParaRPr lang="en-US" altLang="en-US" sz="1300" dirty="0">
              <a:solidFill>
                <a:srgbClr val="004A76"/>
              </a:solidFill>
            </a:endParaRPr>
          </a:p>
          <a:p>
            <a:pPr algn="ctr"/>
            <a:r>
              <a:rPr lang="en-US" altLang="en-US" sz="1200" dirty="0">
                <a:solidFill>
                  <a:srgbClr val="333333"/>
                </a:solidFill>
              </a:rPr>
              <a:t>This Tholons document was published as part of the Tholons Advisory, Investments and Research Services portfolio, covering all consulting projects and publications. </a:t>
            </a:r>
          </a:p>
          <a:p>
            <a:pPr algn="ctr"/>
            <a:r>
              <a:rPr lang="en-US" altLang="en-US" sz="1200" dirty="0">
                <a:solidFill>
                  <a:srgbClr val="333333"/>
                </a:solidFill>
              </a:rPr>
              <a:t>For further information related to this document, reprint rights or general inquiries regarding other Tholons services, contact info@tholons.com or call any of our global offices. </a:t>
            </a:r>
          </a:p>
          <a:p>
            <a:pPr algn="ctr"/>
            <a:r>
              <a:rPr lang="en-US" altLang="en-US" sz="1200" dirty="0">
                <a:solidFill>
                  <a:srgbClr val="333333"/>
                </a:solidFill>
              </a:rPr>
              <a:t>Reproduction of this document and all content within is prohibited unless authorized by Tholons. All rights reserved.</a:t>
            </a: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431688" y="2518833"/>
            <a:ext cx="383440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15888" indent="-1158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900" b="1" dirty="0">
                <a:solidFill>
                  <a:srgbClr val="004A76"/>
                </a:solidFill>
              </a:rPr>
              <a:t>North America</a:t>
            </a:r>
            <a:endParaRPr lang="en-US" altLang="en-US" sz="1900" b="1" dirty="0"/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 smtClean="0">
                <a:solidFill>
                  <a:srgbClr val="333333"/>
                </a:solidFill>
              </a:rPr>
              <a:t>46</a:t>
            </a:r>
            <a:r>
              <a:rPr lang="en-US" altLang="en-US" sz="1600" baseline="0" dirty="0" smtClean="0">
                <a:solidFill>
                  <a:srgbClr val="333333"/>
                </a:solidFill>
              </a:rPr>
              <a:t> W. Julian Street, #205</a:t>
            </a:r>
            <a:endParaRPr lang="en-US" altLang="en-US" sz="1600" dirty="0">
              <a:solidFill>
                <a:srgbClr val="333333"/>
              </a:solidFill>
            </a:endParaRP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 smtClean="0">
                <a:solidFill>
                  <a:srgbClr val="333333"/>
                </a:solidFill>
              </a:rPr>
              <a:t>San</a:t>
            </a:r>
            <a:r>
              <a:rPr lang="en-US" altLang="en-US" sz="1600" baseline="0" dirty="0" smtClean="0">
                <a:solidFill>
                  <a:srgbClr val="333333"/>
                </a:solidFill>
              </a:rPr>
              <a:t> Jose, CA 95110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baseline="0" dirty="0" smtClean="0">
                <a:solidFill>
                  <a:srgbClr val="333333"/>
                </a:solidFill>
              </a:rPr>
              <a:t>USA</a:t>
            </a:r>
            <a:r>
              <a:rPr lang="en-US" altLang="en-US" sz="1600" dirty="0">
                <a:solidFill>
                  <a:srgbClr val="333333"/>
                </a:solidFill>
              </a:rPr>
              <a:t>	</a:t>
            </a:r>
          </a:p>
        </p:txBody>
      </p:sp>
      <p:sp>
        <p:nvSpPr>
          <p:cNvPr id="16" name="Rectangle 26"/>
          <p:cNvSpPr>
            <a:spLocks noChangeArrowheads="1"/>
          </p:cNvSpPr>
          <p:nvPr userDrawn="1"/>
        </p:nvSpPr>
        <p:spPr bwMode="auto">
          <a:xfrm>
            <a:off x="8125885" y="2518833"/>
            <a:ext cx="3629136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15888" indent="-115888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900" b="1" dirty="0">
                <a:solidFill>
                  <a:srgbClr val="004A76"/>
                </a:solidFill>
              </a:rPr>
              <a:t>Europe 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2505 The Landmark West Tower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22 Marsh Wall, </a:t>
            </a:r>
            <a:r>
              <a:rPr lang="en-US" altLang="en-US" sz="1600" dirty="0" smtClean="0">
                <a:solidFill>
                  <a:srgbClr val="333333"/>
                </a:solidFill>
              </a:rPr>
              <a:t>London, E14 9AL</a:t>
            </a:r>
            <a:endParaRPr lang="en-US" altLang="en-US" sz="1600" dirty="0">
              <a:solidFill>
                <a:srgbClr val="333333"/>
              </a:solidFill>
            </a:endParaRPr>
          </a:p>
        </p:txBody>
      </p:sp>
      <p:sp>
        <p:nvSpPr>
          <p:cNvPr id="19" name="Line 10"/>
          <p:cNvSpPr>
            <a:spLocks noChangeShapeType="1"/>
          </p:cNvSpPr>
          <p:nvPr userDrawn="1"/>
        </p:nvSpPr>
        <p:spPr bwMode="auto">
          <a:xfrm>
            <a:off x="118502" y="3835400"/>
            <a:ext cx="11903025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8121652" y="2413001"/>
            <a:ext cx="4232" cy="1426633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 userDrawn="1"/>
        </p:nvSpPr>
        <p:spPr bwMode="auto">
          <a:xfrm flipH="1">
            <a:off x="11750789" y="4542368"/>
            <a:ext cx="4232" cy="1443568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 userDrawn="1"/>
        </p:nvSpPr>
        <p:spPr bwMode="auto">
          <a:xfrm>
            <a:off x="11752905" y="2413000"/>
            <a:ext cx="0" cy="21336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 userDrawn="1"/>
        </p:nvSpPr>
        <p:spPr bwMode="auto">
          <a:xfrm>
            <a:off x="431688" y="2413000"/>
            <a:ext cx="0" cy="21336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 userDrawn="1"/>
        </p:nvSpPr>
        <p:spPr bwMode="auto">
          <a:xfrm>
            <a:off x="431688" y="4546603"/>
            <a:ext cx="0" cy="1439335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 userDrawn="1"/>
        </p:nvSpPr>
        <p:spPr bwMode="auto">
          <a:xfrm>
            <a:off x="4058709" y="4214709"/>
            <a:ext cx="0" cy="1625599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 userDrawn="1"/>
        </p:nvSpPr>
        <p:spPr bwMode="auto">
          <a:xfrm>
            <a:off x="431688" y="4302760"/>
            <a:ext cx="3834401" cy="15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15888" indent="-115888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900" b="1" dirty="0">
                <a:solidFill>
                  <a:srgbClr val="004A76"/>
                </a:solidFill>
              </a:rPr>
              <a:t>India</a:t>
            </a:r>
            <a:endParaRPr lang="en-US" altLang="en-US" sz="1900" dirty="0">
              <a:solidFill>
                <a:srgbClr val="004A76"/>
              </a:solidFill>
            </a:endParaRP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346, 17th Cross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HIG Colony, Dollars Colony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Bangalore 560 094, </a:t>
            </a:r>
            <a:r>
              <a:rPr lang="en-US" altLang="en-US" sz="1600" dirty="0" smtClean="0">
                <a:solidFill>
                  <a:srgbClr val="333333"/>
                </a:solidFill>
              </a:rPr>
              <a:t>India</a:t>
            </a:r>
            <a:endParaRPr lang="en-US" altLang="en-US" sz="1600" dirty="0">
              <a:solidFill>
                <a:srgbClr val="333333"/>
              </a:solidFill>
            </a:endParaRPr>
          </a:p>
        </p:txBody>
      </p:sp>
      <p:sp>
        <p:nvSpPr>
          <p:cNvPr id="29" name="Rectangle 38"/>
          <p:cNvSpPr>
            <a:spLocks noChangeArrowheads="1"/>
          </p:cNvSpPr>
          <p:nvPr userDrawn="1"/>
        </p:nvSpPr>
        <p:spPr bwMode="auto">
          <a:xfrm>
            <a:off x="4096800" y="4302759"/>
            <a:ext cx="396136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15888" indent="-115888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900" b="1" dirty="0">
                <a:solidFill>
                  <a:srgbClr val="004A76"/>
                </a:solidFill>
              </a:rPr>
              <a:t>Philippines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Unit 803, Richmonde Plaza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21 San Miguel Avenue, Ortigas Center 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 smtClean="0">
                <a:solidFill>
                  <a:srgbClr val="333333"/>
                </a:solidFill>
              </a:rPr>
              <a:t>Manila1600,Philippines</a:t>
            </a:r>
            <a:endParaRPr lang="en-US" altLang="en-US" sz="1600" dirty="0">
              <a:solidFill>
                <a:srgbClr val="333333"/>
              </a:solidFill>
            </a:endParaRPr>
          </a:p>
        </p:txBody>
      </p:sp>
      <p:sp>
        <p:nvSpPr>
          <p:cNvPr id="30" name="Line 20"/>
          <p:cNvSpPr>
            <a:spLocks noChangeShapeType="1"/>
          </p:cNvSpPr>
          <p:nvPr userDrawn="1"/>
        </p:nvSpPr>
        <p:spPr bwMode="auto">
          <a:xfrm>
            <a:off x="118503" y="4228256"/>
            <a:ext cx="11901033" cy="1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31" name="Text Box 21"/>
          <p:cNvSpPr txBox="1">
            <a:spLocks noChangeArrowheads="1"/>
          </p:cNvSpPr>
          <p:nvPr userDrawn="1"/>
        </p:nvSpPr>
        <p:spPr bwMode="auto">
          <a:xfrm>
            <a:off x="3859795" y="3835401"/>
            <a:ext cx="4469236" cy="4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00" b="1" dirty="0">
                <a:solidFill>
                  <a:srgbClr val="004A76"/>
                </a:solidFill>
              </a:rPr>
              <a:t>Asia Offices</a:t>
            </a:r>
          </a:p>
        </p:txBody>
      </p:sp>
      <p:sp>
        <p:nvSpPr>
          <p:cNvPr id="32" name="Line 17"/>
          <p:cNvSpPr>
            <a:spLocks noChangeShapeType="1"/>
          </p:cNvSpPr>
          <p:nvPr userDrawn="1"/>
        </p:nvSpPr>
        <p:spPr bwMode="auto">
          <a:xfrm>
            <a:off x="8125883" y="4214707"/>
            <a:ext cx="0" cy="1642533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 userDrawn="1"/>
        </p:nvSpPr>
        <p:spPr bwMode="auto">
          <a:xfrm flipH="1">
            <a:off x="4058709" y="2413000"/>
            <a:ext cx="4232" cy="14224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93" tIns="60947" rIns="121893" bIns="60947" anchor="ctr"/>
          <a:lstStyle/>
          <a:p>
            <a:endParaRPr lang="en-US"/>
          </a:p>
        </p:txBody>
      </p:sp>
      <p:sp>
        <p:nvSpPr>
          <p:cNvPr id="34" name="Rectangle 46"/>
          <p:cNvSpPr>
            <a:spLocks noChangeArrowheads="1"/>
          </p:cNvSpPr>
          <p:nvPr userDrawn="1"/>
        </p:nvSpPr>
        <p:spPr bwMode="auto">
          <a:xfrm>
            <a:off x="4062942" y="2514601"/>
            <a:ext cx="3834401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15888" indent="-1158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900" b="1" dirty="0">
                <a:solidFill>
                  <a:srgbClr val="004A76"/>
                </a:solidFill>
              </a:rPr>
              <a:t>South America</a:t>
            </a:r>
            <a:endParaRPr lang="en-US" altLang="en-US" sz="1900" b="1" dirty="0"/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Luis </a:t>
            </a:r>
            <a:r>
              <a:rPr lang="en-US" altLang="en-US" sz="1600" dirty="0" err="1">
                <a:solidFill>
                  <a:srgbClr val="333333"/>
                </a:solidFill>
              </a:rPr>
              <a:t>Bonavita</a:t>
            </a:r>
            <a:r>
              <a:rPr lang="en-US" altLang="en-US" sz="1600" dirty="0">
                <a:solidFill>
                  <a:srgbClr val="333333"/>
                </a:solidFill>
              </a:rPr>
              <a:t> 1294 Of. 216</a:t>
            </a:r>
          </a:p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600" dirty="0">
                <a:solidFill>
                  <a:srgbClr val="333333"/>
                </a:solidFill>
              </a:rPr>
              <a:t>11300 </a:t>
            </a:r>
            <a:r>
              <a:rPr lang="en-US" altLang="en-US" sz="1600" dirty="0" smtClean="0">
                <a:solidFill>
                  <a:srgbClr val="333333"/>
                </a:solidFill>
              </a:rPr>
              <a:t>Montevideo, Uruguay</a:t>
            </a:r>
            <a:endParaRPr lang="en-US" altLang="en-US" sz="1600" dirty="0">
              <a:solidFill>
                <a:srgbClr val="33333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1688" y="1019121"/>
            <a:ext cx="11319102" cy="492443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lang="en-US" sz="2400" b="1" smtClean="0">
                <a:solidFill>
                  <a:srgbClr val="004A76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lang="en-US" sz="3200" smtClean="0">
                <a:latin typeface="Arial" pitchFamily="34" charset="0"/>
                <a:ea typeface="ＭＳ Ｐゴシック" pitchFamily="34" charset="-128"/>
              </a:defRPr>
            </a:lvl2pPr>
            <a:lvl3pPr>
              <a:defRPr lang="en-US" smtClean="0">
                <a:latin typeface="Arial" pitchFamily="34" charset="0"/>
                <a:ea typeface="ＭＳ Ｐゴシック" pitchFamily="34" charset="-128"/>
              </a:defRPr>
            </a:lvl3pPr>
            <a:lvl4pPr>
              <a:defRPr lang="en-US" sz="3200" smtClean="0">
                <a:latin typeface="Arial" pitchFamily="34" charset="0"/>
                <a:ea typeface="ＭＳ Ｐゴシック" pitchFamily="34" charset="-128"/>
              </a:defRPr>
            </a:lvl4pPr>
            <a:lvl5pPr>
              <a:defRPr lang="en-US" sz="3200"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53502" y="1541567"/>
            <a:ext cx="5383398" cy="415380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lang="en-US" sz="1900" b="1" smtClean="0">
                <a:solidFill>
                  <a:srgbClr val="004A76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lang="en-US" sz="3200" smtClean="0">
                <a:latin typeface="Arial" pitchFamily="34" charset="0"/>
                <a:ea typeface="ＭＳ Ｐゴシック" pitchFamily="34" charset="-128"/>
              </a:defRPr>
            </a:lvl2pPr>
            <a:lvl3pPr>
              <a:defRPr lang="en-US" smtClean="0">
                <a:latin typeface="Arial" pitchFamily="34" charset="0"/>
                <a:ea typeface="ＭＳ Ｐゴシック" pitchFamily="34" charset="-128"/>
              </a:defRPr>
            </a:lvl3pPr>
            <a:lvl4pPr>
              <a:defRPr lang="en-US" sz="3200" smtClean="0">
                <a:latin typeface="Arial" pitchFamily="34" charset="0"/>
                <a:ea typeface="ＭＳ Ｐゴシック" pitchFamily="34" charset="-128"/>
              </a:defRPr>
            </a:lvl4pPr>
            <a:lvl5pPr>
              <a:defRPr lang="en-US" sz="3200"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algn="ctr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53502" y="1985699"/>
            <a:ext cx="5383398" cy="415380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lang="en-US" sz="19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lang="en-US" sz="3200" smtClean="0">
                <a:latin typeface="Arial" pitchFamily="34" charset="0"/>
                <a:ea typeface="ＭＳ Ｐゴシック" pitchFamily="34" charset="-128"/>
              </a:defRPr>
            </a:lvl2pPr>
            <a:lvl3pPr>
              <a:defRPr lang="en-US" smtClean="0">
                <a:latin typeface="Arial" pitchFamily="34" charset="0"/>
                <a:ea typeface="ＭＳ Ｐゴシック" pitchFamily="34" charset="-128"/>
              </a:defRPr>
            </a:lvl3pPr>
            <a:lvl4pPr>
              <a:defRPr lang="en-US" sz="3200" smtClean="0">
                <a:latin typeface="Arial" pitchFamily="34" charset="0"/>
                <a:ea typeface="ＭＳ Ｐゴシック" pitchFamily="34" charset="-128"/>
              </a:defRPr>
            </a:lvl4pPr>
            <a:lvl5pPr>
              <a:defRPr lang="en-US" sz="3200"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algn="ctr"/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7" name="Rectangle 38"/>
          <p:cNvSpPr>
            <a:spLocks noChangeArrowheads="1"/>
          </p:cNvSpPr>
          <p:nvPr userDrawn="1"/>
        </p:nvSpPr>
        <p:spPr bwMode="auto">
          <a:xfrm>
            <a:off x="8125885" y="4302759"/>
            <a:ext cx="358681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7" rIns="121893" bIns="60947"/>
          <a:lstStyle>
            <a:lvl1pPr marL="115888" indent="-115888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699"/>
              </a:buClr>
            </a:pPr>
            <a:r>
              <a:rPr lang="en-US" altLang="en-US" sz="1900" b="1" dirty="0" smtClean="0">
                <a:solidFill>
                  <a:srgbClr val="004A76"/>
                </a:solidFill>
              </a:rPr>
              <a:t>Singapore</a:t>
            </a:r>
            <a:endParaRPr lang="en-US" altLang="en-US" sz="1900" b="1" dirty="0">
              <a:solidFill>
                <a:srgbClr val="004A76"/>
              </a:solidFill>
            </a:endParaRPr>
          </a:p>
          <a:p>
            <a:pPr marL="154484" indent="-154484" algn="l" defTabSz="1218936" rtl="0" eaLnBrk="1" latinLnBrk="0" hangingPunct="1">
              <a:spcBef>
                <a:spcPct val="20000"/>
              </a:spcBef>
              <a:buClr>
                <a:srgbClr val="006699"/>
              </a:buClr>
              <a:tabLst>
                <a:tab pos="1676037" algn="l"/>
              </a:tabLst>
            </a:pPr>
            <a:r>
              <a:rPr lang="en-US" sz="1600" kern="1200" dirty="0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120, Lower Delta Road</a:t>
            </a:r>
          </a:p>
          <a:p>
            <a:pPr marL="154484" indent="-154484" algn="l" defTabSz="1218936" rtl="0" eaLnBrk="1" latinLnBrk="0" hangingPunct="1">
              <a:spcBef>
                <a:spcPct val="20000"/>
              </a:spcBef>
              <a:buClr>
                <a:srgbClr val="006699"/>
              </a:buClr>
              <a:tabLst>
                <a:tab pos="1676037" algn="l"/>
              </a:tabLst>
            </a:pPr>
            <a:r>
              <a:rPr lang="en-US" sz="1600" kern="1200" dirty="0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#05-14, </a:t>
            </a:r>
            <a:r>
              <a:rPr lang="en-US" sz="1600" kern="1200" dirty="0" err="1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Cendex</a:t>
            </a:r>
            <a:r>
              <a:rPr lang="en-US" sz="1600" kern="1200" dirty="0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Centre</a:t>
            </a:r>
          </a:p>
          <a:p>
            <a:pPr marL="154484" indent="-154484" algn="l" defTabSz="1218936" rtl="0" eaLnBrk="1" latinLnBrk="0" hangingPunct="1">
              <a:spcBef>
                <a:spcPct val="20000"/>
              </a:spcBef>
              <a:buClr>
                <a:srgbClr val="006699"/>
              </a:buClr>
              <a:tabLst>
                <a:tab pos="1676037" algn="l"/>
              </a:tabLst>
            </a:pPr>
            <a:r>
              <a:rPr lang="en-US" sz="1600" kern="1200" dirty="0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SINGAPORE - 169 208</a:t>
            </a:r>
          </a:p>
        </p:txBody>
      </p:sp>
      <p:pic>
        <p:nvPicPr>
          <p:cNvPr id="39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59" y="13448"/>
            <a:ext cx="2234619" cy="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8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4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0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6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20077" y="160866"/>
            <a:ext cx="7990452" cy="5969001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f/fc/No_colonies_blank_world_map.pn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3"/>
          <a:stretch/>
        </p:blipFill>
        <p:spPr bwMode="auto">
          <a:xfrm>
            <a:off x="220077" y="2321561"/>
            <a:ext cx="7990453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220076" y="6262346"/>
            <a:ext cx="11748673" cy="417855"/>
          </a:xfrm>
          <a:prstGeom prst="roundRect">
            <a:avLst>
              <a:gd name="adj" fmla="val 32855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vert="horz" lIns="121899" tIns="60949" rIns="121899" bIns="60949" rtlCol="0" anchor="ctr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787878"/>
                </a:solidFill>
              </a:rPr>
              <a:t>© 2016 Copyright Tholons Inc. All rights reserved.</a:t>
            </a:r>
          </a:p>
        </p:txBody>
      </p:sp>
      <p:pic>
        <p:nvPicPr>
          <p:cNvPr id="1027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63" y="364068"/>
            <a:ext cx="2336191" cy="9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05101" y="4529667"/>
            <a:ext cx="6703854" cy="381000"/>
          </a:xfrm>
        </p:spPr>
        <p:txBody>
          <a:bodyPr anchor="ctr">
            <a:noAutofit/>
          </a:bodyPr>
          <a:lstStyle>
            <a:lvl1pPr marL="0" indent="0" algn="l">
              <a:buNone/>
              <a:defRPr sz="2700" b="0"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here for sub-title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0655" y="3835400"/>
            <a:ext cx="7979875" cy="521677"/>
          </a:xfrm>
          <a:solidFill>
            <a:schemeClr val="accent6">
              <a:lumMod val="75000"/>
              <a:alpha val="3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  <a:lvl2pPr marL="609493" indent="0">
              <a:buNone/>
              <a:defRPr sz="4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here for title</a:t>
            </a:r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8369659" y="160864"/>
            <a:ext cx="3616019" cy="5969003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rgbClr val="2B5689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96746" y="1481667"/>
            <a:ext cx="3572003" cy="521677"/>
          </a:xfr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609493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3" name="Picture 2" descr="C:\Users\Rajesh\Desktop\Chess_Titans_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1" y="2717800"/>
            <a:ext cx="3250353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20077" y="160866"/>
            <a:ext cx="7990452" cy="5969001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f/fc/No_colonies_blank_world_map.pn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3"/>
          <a:stretch/>
        </p:blipFill>
        <p:spPr bwMode="auto">
          <a:xfrm>
            <a:off x="220077" y="2321561"/>
            <a:ext cx="7990453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220076" y="6262346"/>
            <a:ext cx="11748673" cy="417855"/>
          </a:xfrm>
          <a:prstGeom prst="roundRect">
            <a:avLst>
              <a:gd name="adj" fmla="val 32855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vert="horz" lIns="121899" tIns="60949" rIns="121899" bIns="60949" rtlCol="0" anchor="ctr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787878"/>
                </a:solidFill>
              </a:rPr>
              <a:t>© 2016 Copyright Tholons Inc. All rights reserved.</a:t>
            </a:r>
          </a:p>
        </p:txBody>
      </p:sp>
      <p:pic>
        <p:nvPicPr>
          <p:cNvPr id="1027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63" y="364068"/>
            <a:ext cx="2336191" cy="9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8369659" y="160864"/>
            <a:ext cx="3616019" cy="5969003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rgbClr val="2B5689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n-US">
              <a:ln>
                <a:noFill/>
              </a:ln>
              <a:solidFill>
                <a:schemeClr val="lt1"/>
              </a:solidFill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96746" y="1481667"/>
            <a:ext cx="3572003" cy="521677"/>
          </a:xfr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609493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7"/>
          <a:stretch/>
        </p:blipFill>
        <p:spPr>
          <a:xfrm>
            <a:off x="9141619" y="2514601"/>
            <a:ext cx="2085755" cy="3581399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1405101" y="5588000"/>
            <a:ext cx="6703854" cy="381000"/>
          </a:xfrm>
        </p:spPr>
        <p:txBody>
          <a:bodyPr>
            <a:noAutofit/>
          </a:bodyPr>
          <a:lstStyle>
            <a:lvl1pPr marL="0" indent="0" algn="r">
              <a:buNone/>
              <a:defRPr sz="19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Name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 userDrawn="1"/>
        </p:nvSpPr>
        <p:spPr>
          <a:xfrm>
            <a:off x="609441" y="2616200"/>
            <a:ext cx="7601087" cy="3022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0655" y="1253166"/>
            <a:ext cx="7979875" cy="982033"/>
          </a:xfrm>
          <a:solidFill>
            <a:schemeClr val="accent6">
              <a:lumMod val="75000"/>
              <a:alpha val="3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t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609493" indent="0">
              <a:buNone/>
              <a:defRPr sz="4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20077" y="160866"/>
            <a:ext cx="7990452" cy="5969001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20076" y="6262346"/>
            <a:ext cx="11748673" cy="417855"/>
          </a:xfrm>
          <a:prstGeom prst="roundRect">
            <a:avLst>
              <a:gd name="adj" fmla="val 32855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vert="horz" lIns="121899" tIns="60949" rIns="121899" bIns="60949" rtlCol="0" anchor="ctr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787878"/>
                </a:solidFill>
              </a:rPr>
              <a:t>© 2016 Copyright Tholons Inc. All rights reserved.</a:t>
            </a:r>
          </a:p>
        </p:txBody>
      </p:sp>
      <p:pic>
        <p:nvPicPr>
          <p:cNvPr id="1027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63" y="364068"/>
            <a:ext cx="2336191" cy="9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8369659" y="160864"/>
            <a:ext cx="3616019" cy="5969003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rgbClr val="2B5689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96746" y="1478150"/>
            <a:ext cx="3572003" cy="521677"/>
          </a:xfr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609493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7"/>
          <a:stretch/>
        </p:blipFill>
        <p:spPr>
          <a:xfrm>
            <a:off x="9141619" y="2514601"/>
            <a:ext cx="2085755" cy="3581399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1405101" y="5588000"/>
            <a:ext cx="6703854" cy="381000"/>
          </a:xfrm>
        </p:spPr>
        <p:txBody>
          <a:bodyPr>
            <a:noAutofit/>
          </a:bodyPr>
          <a:lstStyle>
            <a:lvl1pPr marL="0" indent="0" algn="r">
              <a:buNone/>
              <a:defRPr sz="19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Name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 userDrawn="1"/>
        </p:nvSpPr>
        <p:spPr>
          <a:xfrm>
            <a:off x="609441" y="2616200"/>
            <a:ext cx="7601087" cy="3022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0655" y="1253166"/>
            <a:ext cx="7979875" cy="982033"/>
          </a:xfrm>
          <a:solidFill>
            <a:schemeClr val="accent6">
              <a:lumMod val="75000"/>
              <a:alpha val="3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t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609493" indent="0">
              <a:buNone/>
              <a:defRPr sz="4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8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220076" y="6262346"/>
            <a:ext cx="11748673" cy="417855"/>
          </a:xfrm>
          <a:prstGeom prst="roundRect">
            <a:avLst>
              <a:gd name="adj" fmla="val 32855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vert="horz" lIns="121899" tIns="60949" rIns="121899" bIns="60949" rtlCol="0" anchor="ctr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rgbClr val="787878"/>
                </a:solidFill>
              </a:rPr>
              <a:t>© 2016 Copyright Tholons Inc. All rights reserved.</a:t>
            </a:r>
          </a:p>
        </p:txBody>
      </p:sp>
      <p:pic>
        <p:nvPicPr>
          <p:cNvPr id="1027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63" y="364068"/>
            <a:ext cx="2336191" cy="9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8369659" y="160864"/>
            <a:ext cx="3616019" cy="5969003"/>
          </a:xfrm>
          <a:prstGeom prst="roundRect">
            <a:avLst>
              <a:gd name="adj" fmla="val 4620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rgbClr val="2B5689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96746" y="1478150"/>
            <a:ext cx="3572003" cy="521677"/>
          </a:xfr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609493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here for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7"/>
          <a:stretch/>
        </p:blipFill>
        <p:spPr>
          <a:xfrm>
            <a:off x="9141619" y="2514601"/>
            <a:ext cx="2085755" cy="3581399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1405101" y="5588000"/>
            <a:ext cx="6703854" cy="381000"/>
          </a:xfrm>
        </p:spPr>
        <p:txBody>
          <a:bodyPr>
            <a:noAutofit/>
          </a:bodyPr>
          <a:lstStyle>
            <a:lvl1pPr marL="0" indent="0" algn="r">
              <a:buNone/>
              <a:defRPr sz="19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Name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 userDrawn="1"/>
        </p:nvSpPr>
        <p:spPr>
          <a:xfrm>
            <a:off x="609441" y="2616200"/>
            <a:ext cx="7601087" cy="3022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0655" y="1253166"/>
            <a:ext cx="7979875" cy="982033"/>
          </a:xfrm>
          <a:solidFill>
            <a:schemeClr val="accent6">
              <a:lumMod val="75000"/>
              <a:alpha val="3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3">
            <a:schemeClr val="lt1"/>
          </a:fillRef>
          <a:effectRef idx="2">
            <a:schemeClr val="accent6"/>
          </a:effectRef>
          <a:fontRef idx="none"/>
        </p:style>
        <p:txBody>
          <a:bodyPr anchor="t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609493" indent="0">
              <a:buNone/>
              <a:defRPr sz="4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9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35432" y="914400"/>
            <a:ext cx="11884104" cy="5410200"/>
          </a:xfrm>
          <a:prstGeom prst="roundRect">
            <a:avLst>
              <a:gd name="adj" fmla="val 1880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37423" y="152400"/>
            <a:ext cx="11884104" cy="6096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9852634" y="6450107"/>
            <a:ext cx="2133044" cy="3048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fld id="{2C9DAB47-A46C-47F6-9D3F-CB28B068E151}" type="slidenum"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203147" y="165847"/>
            <a:ext cx="9040045" cy="60960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197882" y="6450107"/>
            <a:ext cx="9553177" cy="3048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787878"/>
                </a:solidFill>
              </a:rPr>
              <a:t>© 2017 Copyright Tholons Inc. All rights reserved.</a:t>
            </a:r>
          </a:p>
        </p:txBody>
      </p:sp>
      <p:pic>
        <p:nvPicPr>
          <p:cNvPr id="10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5"/>
          <a:stretch/>
        </p:blipFill>
        <p:spPr bwMode="auto">
          <a:xfrm>
            <a:off x="9220628" y="13448"/>
            <a:ext cx="2561902" cy="7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7"/>
          <p:cNvSpPr>
            <a:spLocks noGrp="1"/>
          </p:cNvSpPr>
          <p:nvPr>
            <p:ph sz="quarter" idx="14"/>
          </p:nvPr>
        </p:nvSpPr>
        <p:spPr>
          <a:xfrm>
            <a:off x="406294" y="990600"/>
            <a:ext cx="11376235" cy="5181600"/>
          </a:xfrm>
        </p:spPr>
        <p:txBody>
          <a:bodyPr anchor="t">
            <a:normAutofit/>
          </a:bodyPr>
          <a:lstStyle>
            <a:lvl1pPr marL="0" indent="0">
              <a:buNone/>
              <a:defRPr sz="19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38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35432" y="914401"/>
            <a:ext cx="11884104" cy="5782234"/>
          </a:xfrm>
          <a:prstGeom prst="roundRect">
            <a:avLst>
              <a:gd name="adj" fmla="val 188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37423" y="152400"/>
            <a:ext cx="11884104" cy="6096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203147" y="165847"/>
            <a:ext cx="9040045" cy="609600"/>
          </a:xfrm>
        </p:spPr>
        <p:txBody>
          <a:bodyPr anchor="ctr">
            <a:normAutofit/>
          </a:bodyPr>
          <a:lstStyle>
            <a:lvl1pPr marL="0" indent="0">
              <a:buNone/>
              <a:defRPr sz="27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86219" y="922867"/>
            <a:ext cx="11778299" cy="1524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0000"/>
              </a:spcBef>
              <a:buClr>
                <a:srgbClr val="006699"/>
              </a:buClr>
              <a:buSzPct val="130000"/>
            </a:pPr>
            <a:endParaRPr lang="en-US" altLang="en-US" sz="1900" b="1">
              <a:solidFill>
                <a:srgbClr val="006699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266089" y="1524000"/>
            <a:ext cx="467238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 marL="177800" indent="-1778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99"/>
              </a:buClr>
            </a:pPr>
            <a:endParaRPr lang="en-IN" altLang="en-US" sz="1200" i="1"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1688" y="1019121"/>
            <a:ext cx="11319102" cy="492443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lang="en-US" sz="2400" b="1" smtClean="0">
                <a:solidFill>
                  <a:srgbClr val="004A76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lang="en-US" sz="3200" smtClean="0">
                <a:latin typeface="Arial" pitchFamily="34" charset="0"/>
                <a:ea typeface="ＭＳ Ｐゴシック" pitchFamily="34" charset="-128"/>
              </a:defRPr>
            </a:lvl2pPr>
            <a:lvl3pPr>
              <a:defRPr lang="en-US" smtClean="0">
                <a:latin typeface="Arial" pitchFamily="34" charset="0"/>
                <a:ea typeface="ＭＳ Ｐゴシック" pitchFamily="34" charset="-128"/>
              </a:defRPr>
            </a:lvl3pPr>
            <a:lvl4pPr>
              <a:defRPr lang="en-US" sz="3200" smtClean="0">
                <a:latin typeface="Arial" pitchFamily="34" charset="0"/>
                <a:ea typeface="ＭＳ Ｐゴシック" pitchFamily="34" charset="-128"/>
              </a:defRPr>
            </a:lvl4pPr>
            <a:lvl5pPr>
              <a:defRPr lang="en-US" sz="3200"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algn="ct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53500" y="1541568"/>
            <a:ext cx="5383398" cy="415476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lang="en-US" sz="1900" b="1" smtClean="0">
                <a:solidFill>
                  <a:srgbClr val="004A76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lang="en-US" sz="3200" smtClean="0">
                <a:latin typeface="Arial" pitchFamily="34" charset="0"/>
                <a:ea typeface="ＭＳ Ｐゴシック" pitchFamily="34" charset="-128"/>
              </a:defRPr>
            </a:lvl2pPr>
            <a:lvl3pPr>
              <a:defRPr lang="en-US" smtClean="0">
                <a:latin typeface="Arial" pitchFamily="34" charset="0"/>
                <a:ea typeface="ＭＳ Ｐゴシック" pitchFamily="34" charset="-128"/>
              </a:defRPr>
            </a:lvl3pPr>
            <a:lvl4pPr>
              <a:defRPr lang="en-US" sz="3200" smtClean="0">
                <a:latin typeface="Arial" pitchFamily="34" charset="0"/>
                <a:ea typeface="ＭＳ Ｐゴシック" pitchFamily="34" charset="-128"/>
              </a:defRPr>
            </a:lvl4pPr>
            <a:lvl5pPr>
              <a:defRPr lang="en-US" sz="3200"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algn="ctr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53500" y="1985698"/>
            <a:ext cx="5383398" cy="415476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lang="en-US" sz="19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lang="en-US" sz="3200" smtClean="0">
                <a:latin typeface="Arial" pitchFamily="34" charset="0"/>
                <a:ea typeface="ＭＳ Ｐゴシック" pitchFamily="34" charset="-128"/>
              </a:defRPr>
            </a:lvl2pPr>
            <a:lvl3pPr>
              <a:defRPr lang="en-US" smtClean="0">
                <a:latin typeface="Arial" pitchFamily="34" charset="0"/>
                <a:ea typeface="ＭＳ Ｐゴシック" pitchFamily="34" charset="-128"/>
              </a:defRPr>
            </a:lvl3pPr>
            <a:lvl4pPr>
              <a:defRPr lang="en-US" sz="3200" smtClean="0">
                <a:latin typeface="Arial" pitchFamily="34" charset="0"/>
                <a:ea typeface="ＭＳ Ｐゴシック" pitchFamily="34" charset="-128"/>
              </a:defRPr>
            </a:lvl4pPr>
            <a:lvl5pPr>
              <a:defRPr lang="en-US" sz="3200"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algn="ctr"/>
            <a:r>
              <a:rPr lang="en-US" dirty="0" smtClean="0"/>
              <a:t>email</a:t>
            </a:r>
            <a:endParaRPr lang="en-US" dirty="0"/>
          </a:p>
        </p:txBody>
      </p:sp>
      <p:pic>
        <p:nvPicPr>
          <p:cNvPr id="39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58" y="13448"/>
            <a:ext cx="2234619" cy="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9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03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476238" y="6546850"/>
            <a:ext cx="4354966" cy="27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8" tIns="54413" rIns="108828" bIns="5441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100" dirty="0">
                <a:solidFill>
                  <a:srgbClr val="787878"/>
                </a:solidFill>
              </a:rPr>
              <a:t>© </a:t>
            </a:r>
            <a:r>
              <a:rPr lang="en-US" sz="1100" dirty="0" smtClean="0">
                <a:solidFill>
                  <a:srgbClr val="787878"/>
                </a:solidFill>
              </a:rPr>
              <a:t>2017 </a:t>
            </a:r>
            <a:r>
              <a:rPr lang="en-US" sz="1100" dirty="0">
                <a:solidFill>
                  <a:srgbClr val="787878"/>
                </a:solidFill>
              </a:rPr>
              <a:t>Copyright </a:t>
            </a:r>
            <a:r>
              <a:rPr lang="en-US" sz="1100" dirty="0" smtClean="0">
                <a:solidFill>
                  <a:srgbClr val="787878"/>
                </a:solidFill>
              </a:rPr>
              <a:t>Tholons. </a:t>
            </a:r>
            <a:r>
              <a:rPr lang="en-US" sz="1100" dirty="0">
                <a:solidFill>
                  <a:srgbClr val="787878"/>
                </a:solidFill>
              </a:rPr>
              <a:t>All rights reserved.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119015" y="1364077"/>
            <a:ext cx="11927768" cy="5126469"/>
          </a:xfrm>
          <a:prstGeom prst="roundRect">
            <a:avLst>
              <a:gd name="adj" fmla="val 2521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1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28" tIns="54413" rIns="108828" bIns="54413"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upload.wikimedia.org/wikipedia/commons/f/fc/No_colonies_blank_world_map.png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3"/>
          <a:stretch/>
        </p:blipFill>
        <p:spPr bwMode="auto">
          <a:xfrm>
            <a:off x="338414" y="2199421"/>
            <a:ext cx="11611126" cy="40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468314" y="2626361"/>
            <a:ext cx="8481391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468314" y="3312160"/>
            <a:ext cx="8481391" cy="457200"/>
          </a:xfrm>
        </p:spPr>
        <p:txBody>
          <a:bodyPr/>
          <a:lstStyle>
            <a:lvl1pPr marL="0" indent="0">
              <a:buFont typeface="Times" pitchFamily="124" charset="0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88" y="109522"/>
            <a:ext cx="2613366" cy="10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8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35433" y="990601"/>
            <a:ext cx="11884104" cy="5334001"/>
          </a:xfrm>
          <a:prstGeom prst="roundRect">
            <a:avLst>
              <a:gd name="adj" fmla="val 1880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37423" y="152400"/>
            <a:ext cx="11884104" cy="7620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9852633" y="6450107"/>
            <a:ext cx="2168894" cy="3048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/>
            <a:fld id="{2C9DAB47-A46C-47F6-9D3F-CB28B068E151}" type="slidenum"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203147" y="180357"/>
            <a:ext cx="9040045" cy="60960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135433" y="6450107"/>
            <a:ext cx="9615629" cy="304800"/>
          </a:xfrm>
          <a:prstGeom prst="roundRect">
            <a:avLst>
              <a:gd name="adj" fmla="val 16078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marL="0" marR="0" indent="0" algn="l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787878"/>
                </a:solidFill>
              </a:rPr>
              <a:t>© 2017 Copyright Tholons Inc. All rights reserved.</a:t>
            </a:r>
          </a:p>
        </p:txBody>
      </p:sp>
      <p:pic>
        <p:nvPicPr>
          <p:cNvPr id="10" name="Picture 3" descr="E:\TGI New\Tholons IP\Tholons IP\Tholons Brochure Logos and Pics\tholons consulting research education invet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5"/>
          <a:stretch/>
        </p:blipFill>
        <p:spPr bwMode="auto">
          <a:xfrm>
            <a:off x="9220630" y="42469"/>
            <a:ext cx="2561902" cy="7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7"/>
          <p:cNvSpPr>
            <a:spLocks noGrp="1"/>
          </p:cNvSpPr>
          <p:nvPr>
            <p:ph sz="quarter" idx="14"/>
          </p:nvPr>
        </p:nvSpPr>
        <p:spPr>
          <a:xfrm>
            <a:off x="203147" y="990602"/>
            <a:ext cx="11782531" cy="5193615"/>
          </a:xfrm>
        </p:spPr>
        <p:txBody>
          <a:bodyPr anchor="t">
            <a:normAutofit/>
          </a:bodyPr>
          <a:lstStyle>
            <a:lvl1pPr marL="0" indent="0">
              <a:buNone/>
              <a:defRPr sz="19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72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009F-7087-47C6-B55F-31F9AD3A42CA}" type="datetimeFigureOut">
              <a:rPr lang="en-US" smtClean="0"/>
              <a:t>16/03/17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AB73-2A5B-4245-963A-54FB122D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50" r:id="rId6"/>
    <p:sldLayoutId id="2147483661" r:id="rId7"/>
    <p:sldLayoutId id="2147483665" r:id="rId8"/>
    <p:sldLayoutId id="2147483666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microsoft.com/office/2007/relationships/diagramDrawing" Target="../diagrams/drawing2.xml"/><Relationship Id="rId21" Type="http://schemas.openxmlformats.org/officeDocument/2006/relationships/image" Target="../media/image20.pn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png"/><Relationship Id="rId14" Type="http://schemas.openxmlformats.org/officeDocument/2006/relationships/image" Target="../media/image18.jpeg"/><Relationship Id="rId15" Type="http://schemas.openxmlformats.org/officeDocument/2006/relationships/image" Target="../media/image19.png"/><Relationship Id="rId16" Type="http://schemas.openxmlformats.org/officeDocument/2006/relationships/diagramData" Target="../diagrams/data2.xml"/><Relationship Id="rId17" Type="http://schemas.openxmlformats.org/officeDocument/2006/relationships/diagramLayout" Target="../diagrams/layout2.xml"/><Relationship Id="rId18" Type="http://schemas.openxmlformats.org/officeDocument/2006/relationships/diagramQuickStyle" Target="../diagrams/quickStyle2.xml"/><Relationship Id="rId19" Type="http://schemas.openxmlformats.org/officeDocument/2006/relationships/diagramColors" Target="../diagrams/colors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gif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eg"/><Relationship Id="rId12" Type="http://schemas.openxmlformats.org/officeDocument/2006/relationships/image" Target="../media/image40.jpeg"/><Relationship Id="rId13" Type="http://schemas.openxmlformats.org/officeDocument/2006/relationships/image" Target="../media/image21.gif"/><Relationship Id="rId14" Type="http://schemas.openxmlformats.org/officeDocument/2006/relationships/image" Target="../media/image24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22" Type="http://schemas.openxmlformats.org/officeDocument/2006/relationships/diagramData" Target="../diagrams/data5.xml"/><Relationship Id="rId23" Type="http://schemas.openxmlformats.org/officeDocument/2006/relationships/diagramLayout" Target="../diagrams/layout5.xml"/><Relationship Id="rId24" Type="http://schemas.openxmlformats.org/officeDocument/2006/relationships/diagramQuickStyle" Target="../diagrams/quickStyle5.xml"/><Relationship Id="rId25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10" Type="http://schemas.microsoft.com/office/2007/relationships/hdphoto" Target="../media/hdphoto1.wdp"/><Relationship Id="rId11" Type="http://schemas.openxmlformats.org/officeDocument/2006/relationships/image" Target="../media/image48.jpe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jpeg"/><Relationship Id="rId16" Type="http://schemas.openxmlformats.org/officeDocument/2006/relationships/image" Target="../media/image53.png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jpe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50" Type="http://schemas.openxmlformats.org/officeDocument/2006/relationships/image" Target="../media/image109.jpeg"/><Relationship Id="rId51" Type="http://schemas.openxmlformats.org/officeDocument/2006/relationships/image" Target="../media/image110.png"/><Relationship Id="rId52" Type="http://schemas.openxmlformats.org/officeDocument/2006/relationships/image" Target="../media/image111.png"/><Relationship Id="rId53" Type="http://schemas.openxmlformats.org/officeDocument/2006/relationships/image" Target="../media/image112.png"/><Relationship Id="rId54" Type="http://schemas.openxmlformats.org/officeDocument/2006/relationships/image" Target="../media/image113.png"/><Relationship Id="rId55" Type="http://schemas.openxmlformats.org/officeDocument/2006/relationships/image" Target="../media/image114.png"/><Relationship Id="rId56" Type="http://schemas.openxmlformats.org/officeDocument/2006/relationships/image" Target="../media/image115.png"/><Relationship Id="rId57" Type="http://schemas.openxmlformats.org/officeDocument/2006/relationships/image" Target="../media/image116.png"/><Relationship Id="rId58" Type="http://schemas.openxmlformats.org/officeDocument/2006/relationships/image" Target="../media/image117.png"/><Relationship Id="rId59" Type="http://schemas.openxmlformats.org/officeDocument/2006/relationships/image" Target="../media/image118.png"/><Relationship Id="rId40" Type="http://schemas.openxmlformats.org/officeDocument/2006/relationships/image" Target="../media/image99.png"/><Relationship Id="rId41" Type="http://schemas.openxmlformats.org/officeDocument/2006/relationships/image" Target="../media/image100.png"/><Relationship Id="rId42" Type="http://schemas.openxmlformats.org/officeDocument/2006/relationships/image" Target="../media/image101.png"/><Relationship Id="rId43" Type="http://schemas.openxmlformats.org/officeDocument/2006/relationships/image" Target="../media/image102.png"/><Relationship Id="rId44" Type="http://schemas.openxmlformats.org/officeDocument/2006/relationships/image" Target="../media/image103.png"/><Relationship Id="rId45" Type="http://schemas.openxmlformats.org/officeDocument/2006/relationships/image" Target="../media/image104.jpeg"/><Relationship Id="rId46" Type="http://schemas.openxmlformats.org/officeDocument/2006/relationships/image" Target="../media/image105.png"/><Relationship Id="rId47" Type="http://schemas.openxmlformats.org/officeDocument/2006/relationships/image" Target="../media/image106.png"/><Relationship Id="rId48" Type="http://schemas.openxmlformats.org/officeDocument/2006/relationships/image" Target="../media/image107.png"/><Relationship Id="rId49" Type="http://schemas.openxmlformats.org/officeDocument/2006/relationships/image" Target="../media/image10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30" Type="http://schemas.openxmlformats.org/officeDocument/2006/relationships/image" Target="../media/image89.png"/><Relationship Id="rId31" Type="http://schemas.openxmlformats.org/officeDocument/2006/relationships/image" Target="../media/image90.jpeg"/><Relationship Id="rId32" Type="http://schemas.openxmlformats.org/officeDocument/2006/relationships/image" Target="../media/image91.png"/><Relationship Id="rId33" Type="http://schemas.openxmlformats.org/officeDocument/2006/relationships/image" Target="../media/image92.png"/><Relationship Id="rId34" Type="http://schemas.openxmlformats.org/officeDocument/2006/relationships/image" Target="../media/image93.png"/><Relationship Id="rId35" Type="http://schemas.openxmlformats.org/officeDocument/2006/relationships/image" Target="../media/image94.jpeg"/><Relationship Id="rId36" Type="http://schemas.openxmlformats.org/officeDocument/2006/relationships/image" Target="../media/image95.jpeg"/><Relationship Id="rId37" Type="http://schemas.openxmlformats.org/officeDocument/2006/relationships/image" Target="../media/image96.jpeg"/><Relationship Id="rId38" Type="http://schemas.openxmlformats.org/officeDocument/2006/relationships/image" Target="../media/image97.png"/><Relationship Id="rId39" Type="http://schemas.openxmlformats.org/officeDocument/2006/relationships/image" Target="../media/image9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jpeg"/><Relationship Id="rId28" Type="http://schemas.openxmlformats.org/officeDocument/2006/relationships/image" Target="../media/image87.jpeg"/><Relationship Id="rId29" Type="http://schemas.openxmlformats.org/officeDocument/2006/relationships/image" Target="../media/image88.jpeg"/><Relationship Id="rId60" Type="http://schemas.openxmlformats.org/officeDocument/2006/relationships/image" Target="../media/image119.png"/><Relationship Id="rId61" Type="http://schemas.openxmlformats.org/officeDocument/2006/relationships/image" Target="../media/image120.png"/><Relationship Id="rId10" Type="http://schemas.openxmlformats.org/officeDocument/2006/relationships/image" Target="../media/image69.png"/><Relationship Id="rId11" Type="http://schemas.openxmlformats.org/officeDocument/2006/relationships/image" Target="../media/image70.jpeg"/><Relationship Id="rId12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ashistha.av@gmail.com" TargetMode="External"/><Relationship Id="rId4" Type="http://schemas.openxmlformats.org/officeDocument/2006/relationships/hyperlink" Target="mailto:avinash@tholons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48663" y="1407882"/>
            <a:ext cx="6319136" cy="5149664"/>
            <a:chOff x="-48663" y="1407882"/>
            <a:chExt cx="6319136" cy="5149664"/>
          </a:xfrm>
        </p:grpSpPr>
        <p:pic>
          <p:nvPicPr>
            <p:cNvPr id="35" name="Picture 2" descr="http://www.thbs.com/images/THBS_Images/Inner_Banner_Images/thbs-data-analytic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r="21750"/>
            <a:stretch/>
          </p:blipFill>
          <p:spPr bwMode="auto">
            <a:xfrm>
              <a:off x="150370" y="4380039"/>
              <a:ext cx="2001294" cy="217750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6" name="Diagram 35"/>
            <p:cNvGraphicFramePr/>
            <p:nvPr>
              <p:extLst>
                <p:ext uri="{D42A27DB-BD31-4B8C-83A1-F6EECF244321}">
                  <p14:modId xmlns:p14="http://schemas.microsoft.com/office/powerpoint/2010/main" val="1222713314"/>
                </p:ext>
              </p:extLst>
            </p:nvPr>
          </p:nvGraphicFramePr>
          <p:xfrm>
            <a:off x="1198988" y="3413338"/>
            <a:ext cx="5071485" cy="2537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7" name="Group 36"/>
            <p:cNvGrpSpPr/>
            <p:nvPr/>
          </p:nvGrpSpPr>
          <p:grpSpPr>
            <a:xfrm>
              <a:off x="1735514" y="5806608"/>
              <a:ext cx="3367471" cy="576198"/>
              <a:chOff x="92918" y="692696"/>
              <a:chExt cx="2526590" cy="576065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3" name="Rounded Rectangle 42"/>
              <p:cNvSpPr/>
              <p:nvPr/>
            </p:nvSpPr>
            <p:spPr>
              <a:xfrm>
                <a:off x="92918" y="692697"/>
                <a:ext cx="572075" cy="576064"/>
              </a:xfrm>
              <a:prstGeom prst="roundRect">
                <a:avLst>
                  <a:gd name="adj" fmla="val 10000"/>
                </a:avLst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9000" r="-39000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ounded Rectangle 43"/>
              <p:cNvSpPr/>
              <p:nvPr/>
            </p:nvSpPr>
            <p:spPr>
              <a:xfrm>
                <a:off x="751289" y="692696"/>
                <a:ext cx="576064" cy="576064"/>
              </a:xfrm>
              <a:prstGeom prst="roundRect">
                <a:avLst>
                  <a:gd name="adj" fmla="val 10000"/>
                </a:avLst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6000" r="-26000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ounded Rectangle 44"/>
              <p:cNvSpPr/>
              <p:nvPr/>
            </p:nvSpPr>
            <p:spPr>
              <a:xfrm>
                <a:off x="1403350" y="692696"/>
                <a:ext cx="572075" cy="576064"/>
              </a:xfrm>
              <a:prstGeom prst="roundRect">
                <a:avLst>
                  <a:gd name="adj" fmla="val 10000"/>
                </a:avLst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3000" r="-13000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Rounded Rectangle 45"/>
              <p:cNvSpPr/>
              <p:nvPr/>
            </p:nvSpPr>
            <p:spPr>
              <a:xfrm>
                <a:off x="2047433" y="692696"/>
                <a:ext cx="572075" cy="576064"/>
              </a:xfrm>
              <a:prstGeom prst="roundRect">
                <a:avLst>
                  <a:gd name="adj" fmla="val 10000"/>
                </a:avLst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5000" r="-25000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8" name="Group 37"/>
            <p:cNvGrpSpPr/>
            <p:nvPr/>
          </p:nvGrpSpPr>
          <p:grpSpPr>
            <a:xfrm>
              <a:off x="239256" y="1407882"/>
              <a:ext cx="753929" cy="2148118"/>
              <a:chOff x="179512" y="1484784"/>
              <a:chExt cx="650168" cy="1584176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pic>
            <p:nvPicPr>
              <p:cNvPr id="40" name="Picture 6" descr="http://www.an2software.com/website/images/data_abstraction_synch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032199"/>
                <a:ext cx="650168" cy="4754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http://www.akro.com.au/wp-content/uploads/2013/06/social-Analytics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75" b="21796"/>
              <a:stretch/>
            </p:blipFill>
            <p:spPr bwMode="auto">
              <a:xfrm>
                <a:off x="179512" y="2593553"/>
                <a:ext cx="606448" cy="4754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4" descr="http://www.marketo.com/assets/uploads/predictive-analytics.pn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72" r="17227" b="11690"/>
              <a:stretch/>
            </p:blipFill>
            <p:spPr bwMode="auto">
              <a:xfrm>
                <a:off x="179512" y="1484784"/>
                <a:ext cx="650168" cy="4754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aphicFrame>
          <p:nvGraphicFramePr>
            <p:cNvPr id="39" name="Diagram 38"/>
            <p:cNvGraphicFramePr/>
            <p:nvPr>
              <p:extLst>
                <p:ext uri="{D42A27DB-BD31-4B8C-83A1-F6EECF244321}">
                  <p14:modId xmlns:p14="http://schemas.microsoft.com/office/powerpoint/2010/main" val="1583750052"/>
                </p:ext>
              </p:extLst>
            </p:nvPr>
          </p:nvGraphicFramePr>
          <p:xfrm>
            <a:off x="-48663" y="2025119"/>
            <a:ext cx="3959281" cy="1980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  <p:sp>
        <p:nvSpPr>
          <p:cNvPr id="47" name="Title 1"/>
          <p:cNvSpPr>
            <a:spLocks noGrp="1"/>
          </p:cNvSpPr>
          <p:nvPr>
            <p:ph type="ctrTitle"/>
          </p:nvPr>
        </p:nvSpPr>
        <p:spPr>
          <a:xfrm>
            <a:off x="3214424" y="1960646"/>
            <a:ext cx="8480286" cy="1007650"/>
          </a:xfrm>
        </p:spPr>
        <p:txBody>
          <a:bodyPr/>
          <a:lstStyle/>
          <a:p>
            <a:r>
              <a:rPr lang="en-US" sz="3300" dirty="0"/>
              <a:t> 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582817" y="1728185"/>
            <a:ext cx="9208067" cy="358404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r">
              <a:spcBef>
                <a:spcPts val="1428"/>
              </a:spcBef>
            </a:pPr>
            <a:r>
              <a:rPr lang="en-IN" sz="4800" b="1" dirty="0" smtClean="0">
                <a:solidFill>
                  <a:srgbClr val="006699"/>
                </a:solidFill>
              </a:rPr>
              <a:t>Best Practices from Top Outsourced Cities &amp; Regions</a:t>
            </a:r>
          </a:p>
          <a:p>
            <a:pPr algn="r">
              <a:spcBef>
                <a:spcPts val="1428"/>
              </a:spcBef>
            </a:pPr>
            <a:endParaRPr lang="en-IN" sz="1600" b="1" dirty="0" smtClean="0">
              <a:solidFill>
                <a:schemeClr val="tx1"/>
              </a:solidFill>
            </a:endParaRPr>
          </a:p>
          <a:p>
            <a:pPr algn="r">
              <a:spcBef>
                <a:spcPts val="1428"/>
              </a:spcBef>
            </a:pPr>
            <a:r>
              <a:rPr lang="e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Outsource2LAC</a:t>
            </a:r>
            <a:r>
              <a:rPr lang="en-IN" sz="2800" b="1" dirty="0" smtClean="0">
                <a:solidFill>
                  <a:srgbClr val="BF0000"/>
                </a:solidFill>
              </a:rPr>
              <a:t> </a:t>
            </a:r>
            <a:r>
              <a:rPr lang="en-IN" sz="2800" b="1" dirty="0" smtClean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31631" y="6526136"/>
            <a:ext cx="1438771" cy="27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2" tIns="54416" rIns="108832" bIns="544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solidFill>
                  <a:srgbClr val="787878"/>
                </a:solidFill>
              </a:rPr>
              <a:t>March 2017</a:t>
            </a:r>
            <a:endParaRPr lang="en-US" sz="1100" dirty="0">
              <a:solidFill>
                <a:srgbClr val="78787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3" y="368788"/>
            <a:ext cx="2057399" cy="10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Country Ranking Framework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23459"/>
              </p:ext>
            </p:extLst>
          </p:nvPr>
        </p:nvGraphicFramePr>
        <p:xfrm>
          <a:off x="216024" y="1372154"/>
          <a:ext cx="4370202" cy="48762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39452"/>
                <a:gridCol w="1630750"/>
              </a:tblGrid>
              <a:tr h="758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Weightage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Workforce Population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Super Cities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Innovation</a:t>
                      </a:r>
                      <a:r>
                        <a:rPr lang="en-US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 Digital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Talent, Skills &amp; Quality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Risk &amp; Quality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of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Life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Business Catalyst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 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16974"/>
              </p:ext>
            </p:extLst>
          </p:nvPr>
        </p:nvGraphicFramePr>
        <p:xfrm>
          <a:off x="4722812" y="1372154"/>
          <a:ext cx="4370202" cy="48762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39452"/>
                <a:gridCol w="1630750"/>
              </a:tblGrid>
              <a:tr h="758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Weightage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Startups</a:t>
                      </a:r>
                      <a:endParaRPr lang="en-US" sz="14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Open Innovation Ecosystem</a:t>
                      </a:r>
                      <a:endParaRPr lang="en-US" sz="14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Startup Diversity &amp; Maturity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 defTabSz="1218987" rtl="0" eaLnBrk="1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Innovation Policy / Incentives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Unicorns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/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>
                    <a:solidFill>
                      <a:schemeClr val="bg1"/>
                    </a:solidFill>
                  </a:tcPr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>
                    <a:solidFill>
                      <a:schemeClr val="bg1"/>
                    </a:solidFill>
                  </a:tcPr>
                </a:tc>
              </a:tr>
              <a:tr h="5147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640" marR="4464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 bwMode="auto">
          <a:xfrm>
            <a:off x="227012" y="1030288"/>
            <a:ext cx="4343399" cy="2790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624805" y="1018540"/>
            <a:ext cx="1676400" cy="3059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OVERALL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722812" y="1030288"/>
            <a:ext cx="4343399" cy="2790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108762" y="1018540"/>
            <a:ext cx="1676400" cy="3059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DIGITAL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E:\TGI New\Bangladesh Projects\BCC Worldbank Bangladesh\Strategy &amp; Marketing Report, PPT, Minutes &amp; Response\Report\Deliverable - Marketing and Promotions\Activities Deliverable\Website\Bangladesh Website Pics\dotted-map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1" y="2598549"/>
            <a:ext cx="2882901" cy="1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E:\TGI New\Bangladesh Projects\BCC Worldbank Bangladesh\Strategy &amp; Marketing Report, PPT, Minutes &amp; Response\Report\Deliverable - Strategy\D8\Activities Articles &amp; Newsletters\Final Newsletter\Newsletter\Pics for Newletter\Advantage-Digital-Media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6"/>
          <a:stretch/>
        </p:blipFill>
        <p:spPr bwMode="auto">
          <a:xfrm>
            <a:off x="4784724" y="4162558"/>
            <a:ext cx="7164387" cy="20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437619"/>
            <a:ext cx="2008441" cy="161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2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Digital Nations: </a:t>
            </a:r>
            <a:r>
              <a:rPr lang="en-US" dirty="0" err="1" smtClean="0"/>
              <a:t>Tholons</a:t>
            </a:r>
            <a:r>
              <a:rPr lang="en-US" dirty="0" smtClean="0"/>
              <a:t> Services Globalization Index 2017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27012" y="1030288"/>
            <a:ext cx="4343399" cy="2790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27012" y="1018540"/>
            <a:ext cx="4343399" cy="3059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THOLONS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</a:t>
            </a:r>
            <a:r>
              <a:rPr lang="en-US" sz="1400" b="1" kern="0" noProof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10 COUNTRIES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79583" y="1030288"/>
            <a:ext cx="6806028" cy="2790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79583" y="1018540"/>
            <a:ext cx="6806027" cy="3059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THOLONS TOP 5 DIGITAL NATIONS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62423"/>
              </p:ext>
            </p:extLst>
          </p:nvPr>
        </p:nvGraphicFramePr>
        <p:xfrm>
          <a:off x="303211" y="1487210"/>
          <a:ext cx="4267200" cy="476118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70432"/>
                <a:gridCol w="3096768"/>
              </a:tblGrid>
              <a:tr h="652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Philippines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Brazil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Mexico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Russia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" name="Picture 50" descr="E:\TGI New\Bangladesh Projects\BCC Worldbank Bangladesh\Strategy &amp; Marketing Report, PPT, Minutes &amp; Response\Report\Deliverable - Strategy\D8\Activities Articles &amp; Newsletters\Final Newsletter\Newsletter\Pics for Newletter\Advantage-Digital-Media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6"/>
          <a:stretch/>
        </p:blipFill>
        <p:spPr bwMode="auto">
          <a:xfrm>
            <a:off x="4722812" y="4162558"/>
            <a:ext cx="7164387" cy="20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099903" y="1308100"/>
            <a:ext cx="7180997" cy="3340100"/>
            <a:chOff x="533400" y="1008446"/>
            <a:chExt cx="5187950" cy="2413073"/>
          </a:xfrm>
        </p:grpSpPr>
        <p:grpSp>
          <p:nvGrpSpPr>
            <p:cNvPr id="53" name="Group 52"/>
            <p:cNvGrpSpPr/>
            <p:nvPr/>
          </p:nvGrpSpPr>
          <p:grpSpPr>
            <a:xfrm>
              <a:off x="533400" y="1156685"/>
              <a:ext cx="3657600" cy="2264834"/>
              <a:chOff x="0" y="2362200"/>
              <a:chExt cx="6858000" cy="4267200"/>
            </a:xfrm>
          </p:grpSpPr>
          <p:pic>
            <p:nvPicPr>
              <p:cNvPr id="70" name="Picture 6" descr="E:\TGI New\Bangladesh Projects\BCC Worldbank Bangladesh\Strategy &amp; Marketing Report, PPT, Minutes &amp; Response\Report\Deliverable - Marketing and Promotions\Activities Deliverable\Website\Bangladesh Website Pics\dotted-map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62200"/>
                <a:ext cx="685800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Rectangle 70"/>
              <p:cNvSpPr/>
              <p:nvPr/>
            </p:nvSpPr>
            <p:spPr>
              <a:xfrm>
                <a:off x="3200400" y="2368550"/>
                <a:ext cx="3048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352800" y="5257800"/>
                <a:ext cx="152400" cy="137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295650" y="5111750"/>
                <a:ext cx="1524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049919"/>
              <a:ext cx="157980" cy="170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510100"/>
              <a:ext cx="157980" cy="1704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857" y="2506221"/>
              <a:ext cx="157980" cy="17046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63" y="2260455"/>
              <a:ext cx="157980" cy="17046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41" y="2707826"/>
              <a:ext cx="157980" cy="170464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4495800" y="1008446"/>
              <a:ext cx="1225550" cy="2401432"/>
            </a:xfrm>
            <a:prstGeom prst="roundRect">
              <a:avLst>
                <a:gd name="adj" fmla="val 2758"/>
              </a:avLst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pPr marL="228600" indent="-228600">
                <a:lnSpc>
                  <a:spcPct val="350000"/>
                </a:lnSpc>
                <a:buAutoNum type="arabicPlain"/>
              </a:pPr>
              <a:r>
                <a:rPr lang="en-I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ISRAEL</a:t>
              </a:r>
            </a:p>
            <a:p>
              <a:pPr marL="228600" indent="-228600">
                <a:lnSpc>
                  <a:spcPct val="350000"/>
                </a:lnSpc>
                <a:buAutoNum type="arabicPlain"/>
              </a:pPr>
              <a:r>
                <a:rPr lang="en-I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CANADA</a:t>
              </a:r>
            </a:p>
            <a:p>
              <a:pPr marL="228600" indent="-228600">
                <a:lnSpc>
                  <a:spcPct val="350000"/>
                </a:lnSpc>
                <a:buAutoNum type="arabicPlain"/>
              </a:pPr>
              <a:r>
                <a:rPr lang="en-I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SINGAPORE</a:t>
              </a:r>
            </a:p>
            <a:p>
              <a:pPr marL="228600" indent="-228600">
                <a:lnSpc>
                  <a:spcPct val="350000"/>
                </a:lnSpc>
                <a:buAutoNum type="arabicPlain"/>
              </a:pPr>
              <a:r>
                <a:rPr lang="en-I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INDIA</a:t>
              </a:r>
            </a:p>
            <a:p>
              <a:pPr marL="228600" indent="-228600">
                <a:lnSpc>
                  <a:spcPct val="350000"/>
                </a:lnSpc>
                <a:buAutoNum type="arabicPlain"/>
              </a:pPr>
              <a:r>
                <a:rPr lang="en-I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BRAZIL</a:t>
              </a:r>
              <a:endParaRPr lang="en-I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5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506" y="1160055"/>
              <a:ext cx="559803" cy="419701"/>
            </a:xfrm>
            <a:prstGeom prst="rect">
              <a:avLst/>
            </a:prstGeom>
          </p:spPr>
        </p:pic>
        <p:pic>
          <p:nvPicPr>
            <p:cNvPr id="61" name="Picture 6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220" y="2069469"/>
              <a:ext cx="586489" cy="439715"/>
            </a:xfrm>
            <a:prstGeom prst="rect">
              <a:avLst/>
            </a:prstGeom>
          </p:spPr>
        </p:pic>
        <p:pic>
          <p:nvPicPr>
            <p:cNvPr id="62" name="Picture 6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2505563"/>
              <a:ext cx="600439" cy="450633"/>
            </a:xfrm>
            <a:prstGeom prst="rect">
              <a:avLst/>
            </a:prstGeom>
          </p:spPr>
        </p:pic>
        <p:pic>
          <p:nvPicPr>
            <p:cNvPr id="63" name="Picture 6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646" y="2971939"/>
              <a:ext cx="584063" cy="437896"/>
            </a:xfrm>
            <a:prstGeom prst="rect">
              <a:avLst/>
            </a:prstGeom>
          </p:spPr>
        </p:pic>
        <p:pic>
          <p:nvPicPr>
            <p:cNvPr id="64" name="Picture 63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448" y="1617114"/>
              <a:ext cx="551918" cy="413636"/>
            </a:xfrm>
            <a:prstGeom prst="rect">
              <a:avLst/>
            </a:prstGeom>
          </p:spPr>
        </p:pic>
        <p:cxnSp>
          <p:nvCxnSpPr>
            <p:cNvPr id="65" name="Elbow Connector 64"/>
            <p:cNvCxnSpPr>
              <a:stCxn id="60" idx="1"/>
              <a:endCxn id="54" idx="0"/>
            </p:cNvCxnSpPr>
            <p:nvPr/>
          </p:nvCxnSpPr>
          <p:spPr>
            <a:xfrm rot="10800000" flipV="1">
              <a:off x="2822190" y="1369905"/>
              <a:ext cx="1241316" cy="680013"/>
            </a:xfrm>
            <a:prstGeom prst="bentConnector2">
              <a:avLst/>
            </a:prstGeom>
            <a:ln w="9525"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stCxn id="64" idx="1"/>
              <a:endCxn id="55" idx="2"/>
            </p:cNvCxnSpPr>
            <p:nvPr/>
          </p:nvCxnSpPr>
          <p:spPr>
            <a:xfrm rot="10800000">
              <a:off x="1145790" y="1680564"/>
              <a:ext cx="2921658" cy="143368"/>
            </a:xfrm>
            <a:prstGeom prst="bentConnector2">
              <a:avLst/>
            </a:prstGeom>
            <a:ln w="9525"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61" idx="1"/>
              <a:endCxn id="56" idx="0"/>
            </p:cNvCxnSpPr>
            <p:nvPr/>
          </p:nvCxnSpPr>
          <p:spPr>
            <a:xfrm rot="10800000" flipV="1">
              <a:off x="3573848" y="2289327"/>
              <a:ext cx="472373" cy="216894"/>
            </a:xfrm>
            <a:prstGeom prst="bentConnector2">
              <a:avLst/>
            </a:prstGeom>
            <a:ln w="9525"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62" idx="1"/>
              <a:endCxn id="57" idx="2"/>
            </p:cNvCxnSpPr>
            <p:nvPr/>
          </p:nvCxnSpPr>
          <p:spPr>
            <a:xfrm rot="10800000">
              <a:off x="3207954" y="2430920"/>
              <a:ext cx="830647" cy="299961"/>
            </a:xfrm>
            <a:prstGeom prst="bentConnector2">
              <a:avLst/>
            </a:prstGeom>
            <a:ln w="9525"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63" idx="1"/>
              <a:endCxn id="58" idx="2"/>
            </p:cNvCxnSpPr>
            <p:nvPr/>
          </p:nvCxnSpPr>
          <p:spPr>
            <a:xfrm rot="10800000">
              <a:off x="1712532" y="2878291"/>
              <a:ext cx="2336115" cy="312597"/>
            </a:xfrm>
            <a:prstGeom prst="bentConnector2">
              <a:avLst/>
            </a:prstGeom>
            <a:ln w="9525"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648200"/>
            <a:ext cx="1143000" cy="91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Super Cities: </a:t>
            </a:r>
            <a:r>
              <a:rPr lang="en-US" dirty="0" err="1"/>
              <a:t>Tholons</a:t>
            </a:r>
            <a:r>
              <a:rPr lang="en-US" dirty="0"/>
              <a:t> Services Globalization Index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227012" y="1030288"/>
            <a:ext cx="4343399" cy="2790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227012" y="1018540"/>
            <a:ext cx="4343399" cy="3059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THOLONS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</a:t>
            </a:r>
            <a:r>
              <a:rPr lang="en-US" sz="1400" b="1" kern="0" noProof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10 CITIES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079583" y="1030288"/>
            <a:ext cx="6806028" cy="27900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79583" y="1018540"/>
            <a:ext cx="6806027" cy="3059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THOLONS TOP 10 SUPER CITITES - DIGITAL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9933822" y="1462366"/>
            <a:ext cx="2485190" cy="4708981"/>
          </a:xfrm>
          <a:prstGeom prst="roundRect">
            <a:avLst>
              <a:gd name="adj" fmla="val 2758"/>
            </a:avLst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TEL AVIV - Israel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SAO PAULO - Brazil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BANGALORE - India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MUMBAI - India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SEOUL – South Korea</a:t>
            </a: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SINGAPORE – Singapore</a:t>
            </a: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VANCOUVER – Canada</a:t>
            </a: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DELHI (NCR) – India</a:t>
            </a: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SHANGHAI – China</a:t>
            </a:r>
          </a:p>
          <a:p>
            <a:pPr marL="342900" marR="0" lvl="0" indent="-34290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 Light"/>
                <a:ea typeface="Times New Roman"/>
                <a:cs typeface="Times New Roman"/>
              </a:rPr>
              <a:t>TORONTO - Canada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82036" y="1629487"/>
            <a:ext cx="5351786" cy="4466513"/>
            <a:chOff x="5647880" y="1629487"/>
            <a:chExt cx="4286692" cy="3577603"/>
          </a:xfrm>
        </p:grpSpPr>
        <p:pic>
          <p:nvPicPr>
            <p:cNvPr id="205" name="Picture Placeholder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3" r="14583"/>
            <a:stretch>
              <a:fillRect/>
            </a:stretch>
          </p:blipFill>
          <p:spPr>
            <a:xfrm>
              <a:off x="9553572" y="1629487"/>
              <a:ext cx="381000" cy="268941"/>
            </a:xfrm>
            <a:prstGeom prst="round2DiagRect">
              <a:avLst/>
            </a:prstGeom>
          </p:spPr>
        </p:pic>
        <p:pic>
          <p:nvPicPr>
            <p:cNvPr id="206" name="Picture Placeholder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r="10234"/>
            <a:stretch>
              <a:fillRect/>
            </a:stretch>
          </p:blipFill>
          <p:spPr>
            <a:xfrm>
              <a:off x="9553572" y="1991749"/>
              <a:ext cx="381000" cy="268941"/>
            </a:xfrm>
            <a:prstGeom prst="round2DiagRect">
              <a:avLst/>
            </a:prstGeom>
          </p:spPr>
        </p:pic>
        <p:pic>
          <p:nvPicPr>
            <p:cNvPr id="207" name="Picture Placeholder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r="3080"/>
            <a:stretch>
              <a:fillRect/>
            </a:stretch>
          </p:blipFill>
          <p:spPr>
            <a:xfrm>
              <a:off x="9553572" y="2364594"/>
              <a:ext cx="381000" cy="268941"/>
            </a:xfrm>
            <a:prstGeom prst="round2DiagRect">
              <a:avLst/>
            </a:prstGeom>
          </p:spPr>
        </p:pic>
        <p:pic>
          <p:nvPicPr>
            <p:cNvPr id="208" name="Picture Placeholder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3" r="14583"/>
            <a:stretch>
              <a:fillRect/>
            </a:stretch>
          </p:blipFill>
          <p:spPr>
            <a:xfrm>
              <a:off x="9553572" y="2722777"/>
              <a:ext cx="381000" cy="268941"/>
            </a:xfrm>
            <a:prstGeom prst="round2DiagRect">
              <a:avLst/>
            </a:prstGeom>
          </p:spPr>
        </p:pic>
        <p:pic>
          <p:nvPicPr>
            <p:cNvPr id="209" name="Picture Placeholder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6" r="10156"/>
            <a:stretch>
              <a:fillRect/>
            </a:stretch>
          </p:blipFill>
          <p:spPr>
            <a:xfrm>
              <a:off x="9553572" y="3077752"/>
              <a:ext cx="381000" cy="268941"/>
            </a:xfrm>
            <a:prstGeom prst="round2DiagRect">
              <a:avLst/>
            </a:prstGeom>
          </p:spPr>
        </p:pic>
        <p:pic>
          <p:nvPicPr>
            <p:cNvPr id="210" name="Picture Placeholder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6" r="10156"/>
            <a:stretch>
              <a:fillRect/>
            </a:stretch>
          </p:blipFill>
          <p:spPr>
            <a:xfrm>
              <a:off x="9553572" y="3475718"/>
              <a:ext cx="381000" cy="268941"/>
            </a:xfrm>
            <a:prstGeom prst="round2DiagRect">
              <a:avLst/>
            </a:prstGeom>
          </p:spPr>
        </p:pic>
        <p:pic>
          <p:nvPicPr>
            <p:cNvPr id="211" name="Picture Placeholder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r="2778"/>
            <a:stretch>
              <a:fillRect/>
            </a:stretch>
          </p:blipFill>
          <p:spPr>
            <a:xfrm>
              <a:off x="9553572" y="3821704"/>
              <a:ext cx="381000" cy="268941"/>
            </a:xfrm>
            <a:prstGeom prst="round2DiagRect">
              <a:avLst/>
            </a:prstGeom>
          </p:spPr>
        </p:pic>
        <p:pic>
          <p:nvPicPr>
            <p:cNvPr id="212" name="Picture Placeholder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9" r="8179"/>
            <a:stretch>
              <a:fillRect/>
            </a:stretch>
          </p:blipFill>
          <p:spPr>
            <a:xfrm>
              <a:off x="9553572" y="4187783"/>
              <a:ext cx="381000" cy="268941"/>
            </a:xfrm>
            <a:prstGeom prst="round2DiagRect">
              <a:avLst/>
            </a:prstGeom>
          </p:spPr>
        </p:pic>
        <p:pic>
          <p:nvPicPr>
            <p:cNvPr id="213" name="Picture Placeholder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" r="5729"/>
            <a:stretch>
              <a:fillRect/>
            </a:stretch>
          </p:blipFill>
          <p:spPr>
            <a:xfrm>
              <a:off x="9553572" y="4568928"/>
              <a:ext cx="381000" cy="268941"/>
            </a:xfrm>
            <a:prstGeom prst="round2DiagRect">
              <a:avLst/>
            </a:prstGeom>
          </p:spPr>
        </p:pic>
        <p:pic>
          <p:nvPicPr>
            <p:cNvPr id="214" name="Picture Placeholder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r="2778"/>
            <a:stretch>
              <a:fillRect/>
            </a:stretch>
          </p:blipFill>
          <p:spPr>
            <a:xfrm>
              <a:off x="9553572" y="4938149"/>
              <a:ext cx="381000" cy="268941"/>
            </a:xfrm>
            <a:prstGeom prst="round2DiagRect">
              <a:avLst/>
            </a:prstGeom>
          </p:spPr>
        </p:pic>
        <p:grpSp>
          <p:nvGrpSpPr>
            <p:cNvPr id="178" name="Group 177"/>
            <p:cNvGrpSpPr/>
            <p:nvPr/>
          </p:nvGrpSpPr>
          <p:grpSpPr>
            <a:xfrm>
              <a:off x="5647880" y="2393603"/>
              <a:ext cx="3655867" cy="2263355"/>
              <a:chOff x="759143" y="3332162"/>
              <a:chExt cx="3655867" cy="2263355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759143" y="3332162"/>
                <a:ext cx="3655867" cy="2263355"/>
                <a:chOff x="1" y="148239"/>
                <a:chExt cx="6857999" cy="4267206"/>
              </a:xfrm>
            </p:grpSpPr>
            <p:pic>
              <p:nvPicPr>
                <p:cNvPr id="200" name="Picture 199" descr="E:\TGI New\Bangladesh Projects\BCC Worldbank Bangladesh\Strategy &amp; Marketing Report, PPT, Minutes &amp; Response\Report\Deliverable - Marketing and Promotions\Activities Deliverable\Website\Bangladesh Website Pics\dotted-map.gif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148239"/>
                  <a:ext cx="6857999" cy="4267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Rectangle 200"/>
                <p:cNvSpPr/>
                <p:nvPr/>
              </p:nvSpPr>
              <p:spPr>
                <a:xfrm>
                  <a:off x="3200400" y="154589"/>
                  <a:ext cx="304800" cy="99060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352799" y="3043843"/>
                  <a:ext cx="152399" cy="137160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3295650" y="2897789"/>
                  <a:ext cx="152399" cy="22860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8467" y="4351466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0250" y="4964451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375" y="4554876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6008" y="4431051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8008" y="4210517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4750" y="4745376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067175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2208" y="4305300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000" y="3992901"/>
                <a:ext cx="112992" cy="121899"/>
              </a:xfrm>
              <a:prstGeom prst="rect">
                <a:avLst/>
              </a:prstGeom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C0504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133" y="3886200"/>
                <a:ext cx="112992" cy="121899"/>
              </a:xfrm>
              <a:prstGeom prst="rect">
                <a:avLst/>
              </a:prstGeom>
            </p:spPr>
          </p:pic>
        </p:grpSp>
        <p:cxnSp>
          <p:nvCxnSpPr>
            <p:cNvPr id="179" name="Elbow Connector 178"/>
            <p:cNvCxnSpPr>
              <a:stCxn id="205" idx="2"/>
              <a:endCxn id="190" idx="0"/>
            </p:cNvCxnSpPr>
            <p:nvPr/>
          </p:nvCxnSpPr>
          <p:spPr>
            <a:xfrm rot="10800000" flipV="1">
              <a:off x="7883700" y="1763957"/>
              <a:ext cx="1669872" cy="1648949"/>
            </a:xfrm>
            <a:prstGeom prst="bent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0" name="Elbow Connector 179"/>
            <p:cNvCxnSpPr>
              <a:stCxn id="206" idx="2"/>
              <a:endCxn id="191" idx="0"/>
            </p:cNvCxnSpPr>
            <p:nvPr/>
          </p:nvCxnSpPr>
          <p:spPr>
            <a:xfrm rot="10800000" flipV="1">
              <a:off x="6945484" y="2126220"/>
              <a:ext cx="2608089" cy="1899672"/>
            </a:xfrm>
            <a:prstGeom prst="bentConnector2">
              <a:avLst/>
            </a:prstGeom>
            <a:noFill/>
            <a:ln w="12700" cap="flat" cmpd="sng" algn="ctr">
              <a:solidFill>
                <a:srgbClr val="00B0F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1" name="Elbow Connector 180"/>
            <p:cNvCxnSpPr>
              <a:stCxn id="207" idx="2"/>
              <a:endCxn id="192" idx="0"/>
            </p:cNvCxnSpPr>
            <p:nvPr/>
          </p:nvCxnSpPr>
          <p:spPr>
            <a:xfrm rot="10800000" flipV="1">
              <a:off x="8326608" y="2499065"/>
              <a:ext cx="1226964" cy="1117252"/>
            </a:xfrm>
            <a:prstGeom prst="bentConnector2">
              <a:avLst/>
            </a:prstGeom>
            <a:noFill/>
            <a:ln w="12700" cap="flat" cmpd="sng" algn="ctr">
              <a:solidFill>
                <a:srgbClr val="92D05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2" name="Elbow Connector 181"/>
            <p:cNvCxnSpPr>
              <a:stCxn id="208" idx="2"/>
              <a:endCxn id="193" idx="0"/>
            </p:cNvCxnSpPr>
            <p:nvPr/>
          </p:nvCxnSpPr>
          <p:spPr>
            <a:xfrm rot="10800000" flipV="1">
              <a:off x="8261242" y="2857248"/>
              <a:ext cx="1292331" cy="635244"/>
            </a:xfrm>
            <a:prstGeom prst="bentConnector2">
              <a:avLst/>
            </a:prstGeom>
            <a:noFill/>
            <a:ln w="12700" cap="flat" cmpd="sng" algn="ctr">
              <a:solidFill>
                <a:srgbClr val="FFC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3" name="Elbow Connector 182"/>
            <p:cNvCxnSpPr>
              <a:stCxn id="209" idx="2"/>
              <a:endCxn id="194" idx="0"/>
            </p:cNvCxnSpPr>
            <p:nvPr/>
          </p:nvCxnSpPr>
          <p:spPr>
            <a:xfrm rot="10800000" flipV="1">
              <a:off x="9023242" y="3212222"/>
              <a:ext cx="530331" cy="59735"/>
            </a:xfrm>
            <a:prstGeom prst="bentConnector2">
              <a:avLst/>
            </a:prstGeom>
            <a:noFill/>
            <a:ln w="12700" cap="flat" cmpd="sng" algn="ctr">
              <a:solidFill>
                <a:srgbClr val="B96FB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4" name="Elbow Connector 183"/>
            <p:cNvCxnSpPr>
              <a:stCxn id="210" idx="2"/>
              <a:endCxn id="195" idx="0"/>
            </p:cNvCxnSpPr>
            <p:nvPr/>
          </p:nvCxnSpPr>
          <p:spPr>
            <a:xfrm rot="10800000" flipV="1">
              <a:off x="8659984" y="3610189"/>
              <a:ext cx="893589" cy="196628"/>
            </a:xfrm>
            <a:prstGeom prst="bentConnector2">
              <a:avLst/>
            </a:prstGeom>
            <a:noFill/>
            <a:ln w="12700" cap="flat" cmpd="sng" algn="ctr">
              <a:solidFill>
                <a:srgbClr val="F648DD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5" name="Elbow Connector 184"/>
            <p:cNvCxnSpPr>
              <a:stCxn id="211" idx="2"/>
              <a:endCxn id="196" idx="2"/>
            </p:cNvCxnSpPr>
            <p:nvPr/>
          </p:nvCxnSpPr>
          <p:spPr>
            <a:xfrm rot="10800000">
              <a:off x="5935834" y="3250515"/>
              <a:ext cx="3617739" cy="705660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6" name="Elbow Connector 185"/>
            <p:cNvCxnSpPr>
              <a:stCxn id="212" idx="2"/>
              <a:endCxn id="197" idx="0"/>
            </p:cNvCxnSpPr>
            <p:nvPr/>
          </p:nvCxnSpPr>
          <p:spPr>
            <a:xfrm rot="10800000">
              <a:off x="8337442" y="3366742"/>
              <a:ext cx="1216131" cy="955513"/>
            </a:xfrm>
            <a:prstGeom prst="bentConnector4">
              <a:avLst>
                <a:gd name="adj1" fmla="val 47677"/>
                <a:gd name="adj2" fmla="val 123924"/>
              </a:avLst>
            </a:prstGeom>
            <a:noFill/>
            <a:ln w="12700" cap="flat" cmpd="sng" algn="ctr">
              <a:solidFill>
                <a:srgbClr val="F79646">
                  <a:lumMod val="60000"/>
                  <a:lumOff val="40000"/>
                </a:srgb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7" name="Elbow Connector 186"/>
            <p:cNvCxnSpPr>
              <a:stCxn id="213" idx="2"/>
              <a:endCxn id="198" idx="2"/>
            </p:cNvCxnSpPr>
            <p:nvPr/>
          </p:nvCxnSpPr>
          <p:spPr>
            <a:xfrm rot="10800000">
              <a:off x="9136234" y="3176241"/>
              <a:ext cx="417339" cy="1527158"/>
            </a:xfrm>
            <a:prstGeom prst="bentConnector2">
              <a:avLst/>
            </a:prstGeom>
            <a:noFill/>
            <a:ln w="12700" cap="flat" cmpd="sng" algn="ctr">
              <a:solidFill>
                <a:srgbClr val="FFFF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8" name="Elbow Connector 187"/>
            <p:cNvCxnSpPr>
              <a:stCxn id="214" idx="2"/>
              <a:endCxn id="199" idx="2"/>
            </p:cNvCxnSpPr>
            <p:nvPr/>
          </p:nvCxnSpPr>
          <p:spPr>
            <a:xfrm rot="10800000">
              <a:off x="6594366" y="3069540"/>
              <a:ext cx="2959206" cy="2003080"/>
            </a:xfrm>
            <a:prstGeom prst="bentConnector2">
              <a:avLst/>
            </a:prstGeom>
            <a:noFill/>
            <a:ln w="12700" cap="flat" cmpd="sng" algn="ctr">
              <a:solidFill>
                <a:srgbClr val="00FFFF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6285"/>
              </p:ext>
            </p:extLst>
          </p:nvPr>
        </p:nvGraphicFramePr>
        <p:xfrm>
          <a:off x="303211" y="1487209"/>
          <a:ext cx="4267199" cy="468413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16038"/>
                <a:gridCol w="2159101"/>
                <a:gridCol w="1292060"/>
              </a:tblGrid>
              <a:tr h="641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Cities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Bangalore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Mumbai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Delhi (NCR)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Manila (NCR)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Philippines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Hyderabad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Sao Paulo</a:t>
                      </a:r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Brazil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Dublin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Krakow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Shanghai</a:t>
                      </a:r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Chennai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105400"/>
            <a:ext cx="1143000" cy="9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Leaders are stumbling!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Americas </a:t>
            </a:r>
            <a:r>
              <a:rPr lang="en-US" sz="2000" dirty="0" smtClean="0"/>
              <a:t>have accelerated tremendously. Canadian cities like Toronto and Vancouver have improved their ranking. Sao Paulo has come into Top 10, Santiago has made significant improvement in its ranking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cities/countries have to do to remain as leaders and/or establish themselves as leaders..</a:t>
            </a:r>
          </a:p>
          <a:p>
            <a:pPr marL="1155700" indent="-342900">
              <a:buFont typeface="Wingdings" panose="05000000000000000000" pitchFamily="2" charset="2"/>
              <a:buChar char="ü"/>
            </a:pPr>
            <a:r>
              <a:rPr lang="en-IN" sz="2000" dirty="0" smtClean="0"/>
              <a:t>Governments </a:t>
            </a:r>
            <a:r>
              <a:rPr lang="en-IN" sz="2000" dirty="0"/>
              <a:t>have to align training programmes and funding to promote innovation, start-ups and digital transformation of industries.</a:t>
            </a:r>
          </a:p>
          <a:p>
            <a:pPr marL="1155700" indent="-342900">
              <a:buFont typeface="Wingdings" panose="05000000000000000000" pitchFamily="2" charset="2"/>
              <a:buChar char="ü"/>
            </a:pPr>
            <a:r>
              <a:rPr lang="en-IN" sz="2000" dirty="0"/>
              <a:t>Give importance to Start-ups, Industries and private enterprises that focus on big data analytics, data forecasting and simulation etc.</a:t>
            </a:r>
          </a:p>
          <a:p>
            <a:pPr marL="812800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84212" y="1752600"/>
            <a:ext cx="45720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Canada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Chile and Russia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Sao </a:t>
            </a:r>
            <a:r>
              <a:rPr lang="en-US" dirty="0" smtClean="0">
                <a:solidFill>
                  <a:schemeClr val="tx1"/>
                </a:solidFill>
              </a:rPr>
              <a:t>Paulo, Shanghai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6812" y="1752600"/>
            <a:ext cx="4572000" cy="1295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61887" lvl="2" indent="-342900"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Czech </a:t>
            </a:r>
            <a:r>
              <a:rPr lang="en-US" dirty="0" smtClean="0">
                <a:solidFill>
                  <a:schemeClr val="tx1"/>
                </a:solidFill>
              </a:rPr>
              <a:t>Republic, Ireland </a:t>
            </a:r>
            <a:r>
              <a:rPr lang="en-US" dirty="0">
                <a:solidFill>
                  <a:schemeClr val="tx1"/>
                </a:solidFill>
              </a:rPr>
              <a:t>and Sri Lanka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Cebu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212" y="1135743"/>
            <a:ext cx="4572000" cy="45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Break-ins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6246812" y="1135743"/>
            <a:ext cx="4572000" cy="45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Move-outs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29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03147" y="180357"/>
            <a:ext cx="9244065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Key Technology and Business Trends 2016-2020 (Workforce &amp; Disrupters)</a:t>
            </a:r>
            <a:endParaRPr lang="en-IN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30732" y="1006982"/>
            <a:ext cx="8959480" cy="5508914"/>
            <a:chOff x="35496" y="923942"/>
            <a:chExt cx="8959480" cy="5889435"/>
          </a:xfrm>
        </p:grpSpPr>
        <p:pic>
          <p:nvPicPr>
            <p:cNvPr id="5" name="Picture 2" descr="C:\Users\Rajesh\Desktop\Tholons Digital\Design Circles\424782-cloud-computin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49" y="4033530"/>
              <a:ext cx="2532933" cy="1319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962691780"/>
                </p:ext>
              </p:extLst>
            </p:nvPr>
          </p:nvGraphicFramePr>
          <p:xfrm>
            <a:off x="5005662" y="4302719"/>
            <a:ext cx="3989314" cy="24637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35496" y="923942"/>
              <a:ext cx="4011135" cy="2865660"/>
              <a:chOff x="1227915" y="1450888"/>
              <a:chExt cx="4011135" cy="2865660"/>
            </a:xfrm>
          </p:grpSpPr>
          <p:pic>
            <p:nvPicPr>
              <p:cNvPr id="22" name="Picture 2" descr="C:\Users\Rajesh\Desktop\Tholons Digital\Designs &amp; Pics\265278LOGO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29" t="31805" r="39161" b="34098"/>
              <a:stretch/>
            </p:blipFill>
            <p:spPr bwMode="auto">
              <a:xfrm>
                <a:off x="2851451" y="3728118"/>
                <a:ext cx="742360" cy="124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C:\Users\Rajesh\Desktop\Tholons Digital\Designs &amp; Pics\^16E9E90AFA0F1A4074E8B673E5B853C79A49F82AC794D1E9A5^pimgpsh_fullsize_distr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rgbClr val="66669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915" y="1450888"/>
                <a:ext cx="4011135" cy="2865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 rot="19672394">
                <a:off x="1761829" y="1897307"/>
                <a:ext cx="1016129" cy="48457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10855134"/>
                  </a:avLst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  <a:effectLst/>
                    <a:uLnTx/>
                    <a:uFillTx/>
                  </a:rPr>
                  <a:t>Automation</a:t>
                </a:r>
                <a:endParaRPr kumimoji="0" lang="en-US" sz="1200" b="1" i="0" u="none" strike="noStrike" kern="0" cap="none" spc="0" normalizeH="0" baseline="0" noProof="0" dirty="0">
                  <a:ln w="10160">
                    <a:solidFill>
                      <a:srgbClr val="663366"/>
                    </a:solidFill>
                    <a:prstDash val="solid"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257675">
                <a:off x="3681716" y="1980698"/>
                <a:ext cx="1016129" cy="48457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10165133"/>
                  </a:avLst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  <a:effectLst/>
                    <a:uLnTx/>
                    <a:uFillTx/>
                  </a:rPr>
                  <a:t>Robotics</a:t>
                </a:r>
                <a:endParaRPr kumimoji="0" lang="en-US" sz="1200" b="1" i="0" u="none" strike="noStrike" kern="0" cap="none" spc="0" normalizeH="0" baseline="0" noProof="0" dirty="0">
                  <a:ln w="10160">
                    <a:solidFill>
                      <a:srgbClr val="663366"/>
                    </a:solidFill>
                    <a:prstDash val="solid"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418518" y="2081319"/>
                <a:ext cx="1608225" cy="1169987"/>
                <a:chOff x="2268238" y="1741302"/>
                <a:chExt cx="4548747" cy="3309222"/>
              </a:xfrm>
            </p:grpSpPr>
            <p:sp>
              <p:nvSpPr>
                <p:cNvPr id="31" name="Isosceles Triangle 30"/>
                <p:cNvSpPr/>
                <p:nvPr/>
              </p:nvSpPr>
              <p:spPr bwMode="auto">
                <a:xfrm>
                  <a:off x="2268238" y="1741302"/>
                  <a:ext cx="4548747" cy="3146835"/>
                </a:xfrm>
                <a:prstGeom prst="triangle">
                  <a:avLst/>
                </a:prstGeom>
                <a:noFill/>
                <a:ln w="38100" cap="flat" cmpd="sng" algn="ctr">
                  <a:solidFill>
                    <a:srgbClr val="336699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ＭＳ Ｐゴシック" pitchFamily="124" charset="-128"/>
                  </a:endParaRPr>
                </a:p>
              </p:txBody>
            </p:sp>
            <p:pic>
              <p:nvPicPr>
                <p:cNvPr id="32" name="Picture 2" descr="http://www.trbimg.com/img-5582bd1d/turbine/chi-inc-robots-doing-more-office-work-bsi-hub-20150617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1" r="8589"/>
                <a:stretch/>
              </p:blipFill>
              <p:spPr bwMode="auto">
                <a:xfrm>
                  <a:off x="2949765" y="2804776"/>
                  <a:ext cx="3185691" cy="22457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7" name="Rectangle 26"/>
              <p:cNvSpPr/>
              <p:nvPr/>
            </p:nvSpPr>
            <p:spPr>
              <a:xfrm rot="2320987">
                <a:off x="1497290" y="3119578"/>
                <a:ext cx="1405429" cy="6292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  <a:effectLst/>
                    <a:uLnTx/>
                    <a:uFillTx/>
                  </a:rPr>
                  <a:t>Cognitive Computing</a:t>
                </a:r>
                <a:endParaRPr kumimoji="0" lang="en-US" sz="1200" b="1" i="0" u="none" strike="noStrike" kern="0" cap="none" spc="0" normalizeH="0" baseline="0" noProof="0" dirty="0">
                  <a:ln w="10160">
                    <a:solidFill>
                      <a:srgbClr val="663366"/>
                    </a:solidFill>
                    <a:prstDash val="solid"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561755">
                <a:off x="3311139" y="3165692"/>
                <a:ext cx="1525381" cy="6292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  <a:effectLst/>
                    <a:uLnTx/>
                    <a:uFillTx/>
                  </a:rPr>
                  <a:t>Artificial Intelligence</a:t>
                </a:r>
                <a:endParaRPr kumimoji="0" lang="en-US" sz="1200" b="1" i="0" u="none" strike="noStrike" kern="0" cap="none" spc="0" normalizeH="0" baseline="0" noProof="0" dirty="0">
                  <a:ln w="10160">
                    <a:solidFill>
                      <a:srgbClr val="663366"/>
                    </a:solidFill>
                    <a:prstDash val="solid"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</a:endParaRPr>
              </a:p>
            </p:txBody>
          </p:sp>
          <p:pic>
            <p:nvPicPr>
              <p:cNvPr id="29" name="Picture 7" descr="C:\Users\Rajesh\Desktop\Tholons Digital\Designs &amp; Pics\blueprism_logo-template-size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453" y="2257868"/>
                <a:ext cx="595172" cy="138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C:\Users\Rajesh\Desktop\Tholons Digital\Designs &amp; Pics\xIryJH3s_400x400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55" b="36081"/>
              <a:stretch/>
            </p:blipFill>
            <p:spPr bwMode="auto">
              <a:xfrm>
                <a:off x="1970665" y="2236125"/>
                <a:ext cx="598457" cy="167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947410" y="1124744"/>
              <a:ext cx="3945633" cy="2471711"/>
              <a:chOff x="1187624" y="2060848"/>
              <a:chExt cx="6912768" cy="4330450"/>
            </a:xfrm>
          </p:grpSpPr>
          <p:sp>
            <p:nvSpPr>
              <p:cNvPr id="16" name="Flowchart: Alternate Process 15"/>
              <p:cNvSpPr/>
              <p:nvPr/>
            </p:nvSpPr>
            <p:spPr bwMode="auto">
              <a:xfrm>
                <a:off x="1187624" y="2060848"/>
                <a:ext cx="2736304" cy="865506"/>
              </a:xfrm>
              <a:prstGeom prst="flowChartAlternateProcess">
                <a:avLst/>
              </a:prstGeom>
              <a:solidFill>
                <a:srgbClr val="1CBAAC"/>
              </a:solidFill>
              <a:ln w="9525" cap="flat" cmpd="sng" algn="ctr">
                <a:solidFill>
                  <a:srgbClr val="1CBAA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Design for Analytics to Get the “Right” Data</a:t>
                </a:r>
              </a:p>
            </p:txBody>
          </p:sp>
          <p:sp>
            <p:nvSpPr>
              <p:cNvPr id="17" name="Flowchart: Alternate Process 16"/>
              <p:cNvSpPr/>
              <p:nvPr/>
            </p:nvSpPr>
            <p:spPr bwMode="auto">
              <a:xfrm>
                <a:off x="5364088" y="2060848"/>
                <a:ext cx="2736304" cy="865506"/>
              </a:xfrm>
              <a:prstGeom prst="flowChartAlternateProcess">
                <a:avLst/>
              </a:prstGeom>
              <a:solidFill>
                <a:srgbClr val="1CBAAC"/>
              </a:solidFill>
              <a:ln w="9525" cap="flat" cmpd="sng" algn="ctr">
                <a:solidFill>
                  <a:srgbClr val="1CBAA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Take Advantage of Data “Velocity”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" name="Picture 6" descr="http://www.an2software.com/website/images/data_abstraction_synch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412" y="2914014"/>
                <a:ext cx="2354725" cy="194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www.akro.com.au/wp-content/uploads/2013/06/social-Analytics.jp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75" b="21796"/>
              <a:stretch/>
            </p:blipFill>
            <p:spPr bwMode="auto">
              <a:xfrm>
                <a:off x="3301643" y="4447083"/>
                <a:ext cx="2656546" cy="1944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 descr="http://www.marketo.com/assets/uploads/predictive-analytics.pn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72" r="17227" b="11690"/>
              <a:stretch/>
            </p:blipFill>
            <p:spPr bwMode="auto">
              <a:xfrm>
                <a:off x="5727662" y="2914014"/>
                <a:ext cx="2009157" cy="194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Flowchart: Alternate Process 20"/>
              <p:cNvSpPr/>
              <p:nvPr/>
            </p:nvSpPr>
            <p:spPr bwMode="auto">
              <a:xfrm>
                <a:off x="3464922" y="4005064"/>
                <a:ext cx="2296118" cy="648072"/>
              </a:xfrm>
              <a:prstGeom prst="flowChartAlternateProcess">
                <a:avLst/>
              </a:prstGeom>
              <a:solidFill>
                <a:srgbClr val="1CBAAC"/>
              </a:solidFill>
              <a:ln w="9525" cap="flat" cmpd="sng" algn="ctr">
                <a:solidFill>
                  <a:srgbClr val="1CBAA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Data Supply Chain</a:t>
                </a:r>
              </a:p>
            </p:txBody>
          </p:sp>
        </p:grpSp>
        <p:sp>
          <p:nvSpPr>
            <p:cNvPr id="9" name="Diamond 8"/>
            <p:cNvSpPr/>
            <p:nvPr/>
          </p:nvSpPr>
          <p:spPr bwMode="auto">
            <a:xfrm>
              <a:off x="107504" y="3529664"/>
              <a:ext cx="8886812" cy="403494"/>
            </a:xfrm>
            <a:prstGeom prst="diamond">
              <a:avLst/>
            </a:prstGeom>
            <a:solidFill>
              <a:srgbClr val="336699"/>
            </a:solidFill>
            <a:ln w="95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</a:endParaRPr>
            </a:p>
          </p:txBody>
        </p:sp>
        <p:sp>
          <p:nvSpPr>
            <p:cNvPr id="10" name="Diamond 9"/>
            <p:cNvSpPr/>
            <p:nvPr/>
          </p:nvSpPr>
          <p:spPr bwMode="auto">
            <a:xfrm rot="5400000">
              <a:off x="2084438" y="3529182"/>
              <a:ext cx="5242721" cy="433843"/>
            </a:xfrm>
            <a:prstGeom prst="diamond">
              <a:avLst/>
            </a:prstGeom>
            <a:solidFill>
              <a:srgbClr val="336699"/>
            </a:solidFill>
            <a:ln w="95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4093021241"/>
                </p:ext>
              </p:extLst>
            </p:nvPr>
          </p:nvGraphicFramePr>
          <p:xfrm>
            <a:off x="179512" y="3640459"/>
            <a:ext cx="4248472" cy="31729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116570" y="2657676"/>
              <a:ext cx="1061817" cy="216225"/>
            </a:xfrm>
            <a:prstGeom prst="rect">
              <a:avLst/>
            </a:prstGeom>
            <a:noFill/>
            <a:ln w="28575">
              <a:noFill/>
              <a:prstDash val="sysDot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/>
                <a:buChar char="•"/>
                <a:defRPr sz="18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Wingdings" pitchFamily="2" charset="2"/>
                <a:buChar char="§"/>
                <a:defRPr sz="1600">
                  <a:solidFill>
                    <a:srgbClr val="004A76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SzPct val="80000"/>
                <a:buFont typeface="Courier New" pitchFamily="49" charset="0"/>
                <a:buChar char="o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Wingdings" pitchFamily="2" charset="2"/>
                <a:buChar char="§"/>
                <a:defRPr sz="1200">
                  <a:solidFill>
                    <a:srgbClr val="333333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/>
                <a:buChar char="•"/>
                <a:defRPr sz="1200">
                  <a:solidFill>
                    <a:srgbClr val="333333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C5000"/>
                </a:buClr>
                <a:buSzTx/>
                <a:buFont typeface="Times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Liquid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C5000"/>
                </a:buClr>
                <a:buSzTx/>
                <a:buFont typeface="Times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Workforces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1558143" y="1196351"/>
              <a:ext cx="972298" cy="216225"/>
            </a:xfrm>
            <a:prstGeom prst="rect">
              <a:avLst/>
            </a:prstGeom>
            <a:noFill/>
            <a:ln w="28575">
              <a:noFill/>
              <a:prstDash val="sysDot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/>
                <a:buChar char="•"/>
                <a:defRPr sz="18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Wingdings" pitchFamily="2" charset="2"/>
                <a:buChar char="§"/>
                <a:defRPr sz="1600">
                  <a:solidFill>
                    <a:srgbClr val="004A76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SzPct val="80000"/>
                <a:buFont typeface="Courier New" pitchFamily="49" charset="0"/>
                <a:buChar char="o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Wingdings" pitchFamily="2" charset="2"/>
                <a:buChar char="§"/>
                <a:defRPr sz="1200">
                  <a:solidFill>
                    <a:srgbClr val="333333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/>
                <a:buChar char="•"/>
                <a:defRPr sz="1200">
                  <a:solidFill>
                    <a:srgbClr val="333333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C5000"/>
                </a:buClr>
                <a:buSzTx/>
                <a:buFont typeface="Times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Workforce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C5000"/>
                </a:buClr>
                <a:buSzTx/>
                <a:buFont typeface="Times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Reimagined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894489" y="2636973"/>
              <a:ext cx="1099810" cy="216225"/>
            </a:xfrm>
            <a:prstGeom prst="rect">
              <a:avLst/>
            </a:prstGeom>
            <a:noFill/>
            <a:ln w="28575">
              <a:noFill/>
              <a:prstDash val="sysDot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/>
                <a:buChar char="•"/>
                <a:defRPr sz="18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Wingdings" pitchFamily="2" charset="2"/>
                <a:buChar char="§"/>
                <a:defRPr sz="1600">
                  <a:solidFill>
                    <a:srgbClr val="004A76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SzPct val="80000"/>
                <a:buFont typeface="Courier New" pitchFamily="49" charset="0"/>
                <a:buChar char="o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Wingdings" pitchFamily="2" charset="2"/>
                <a:buChar char="§"/>
                <a:defRPr sz="1200">
                  <a:solidFill>
                    <a:srgbClr val="333333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/>
                <a:buChar char="•"/>
                <a:defRPr sz="1200">
                  <a:solidFill>
                    <a:srgbClr val="333333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C5000"/>
                </a:buClr>
                <a:buFont typeface="Times" pitchFamily="124" charset="0"/>
                <a:buChar char="•"/>
                <a:defRPr sz="1400"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C5000"/>
                </a:buClr>
                <a:buSzTx/>
                <a:buFont typeface="Times"/>
                <a:buNone/>
                <a:tabLst/>
                <a:defRPr/>
              </a:pPr>
              <a:r>
                <a:rPr kumimoji="0" lang="en-I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From Workforce to </a:t>
              </a:r>
              <a:br>
                <a:rPr kumimoji="0" lang="en-I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</a:br>
              <a:r>
                <a:rPr kumimoji="0" lang="en-I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Crowd Source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4227116732"/>
                </p:ext>
              </p:extLst>
            </p:nvPr>
          </p:nvGraphicFramePr>
          <p:xfrm>
            <a:off x="2909343" y="2420888"/>
            <a:ext cx="3174825" cy="21165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914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Intelligent Sourcing, </a:t>
            </a:r>
            <a:r>
              <a:rPr lang="en-US" dirty="0" smtClean="0"/>
              <a:t>Mobility </a:t>
            </a:r>
            <a:r>
              <a:rPr lang="en-US" dirty="0"/>
              <a:t>Enabled Employees and Extended Workforce</a:t>
            </a:r>
          </a:p>
        </p:txBody>
      </p:sp>
      <p:sp>
        <p:nvSpPr>
          <p:cNvPr id="75" name="Pentagon 74"/>
          <p:cNvSpPr/>
          <p:nvPr/>
        </p:nvSpPr>
        <p:spPr>
          <a:xfrm>
            <a:off x="379412" y="1506924"/>
            <a:ext cx="7061078" cy="4140000"/>
          </a:xfrm>
          <a:prstGeom prst="homePlate">
            <a:avLst>
              <a:gd name="adj" fmla="val 13453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10037" y="3357541"/>
            <a:ext cx="292261" cy="435432"/>
            <a:chOff x="595762" y="3941232"/>
            <a:chExt cx="1887990" cy="435432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595762" y="3941232"/>
              <a:ext cx="1887990" cy="0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oval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595762" y="4050090"/>
              <a:ext cx="1887990" cy="0"/>
            </a:xfrm>
            <a:prstGeom prst="line">
              <a:avLst/>
            </a:prstGeom>
            <a:noFill/>
            <a:ln w="12700" cap="flat" cmpd="sng" algn="ctr">
              <a:solidFill>
                <a:srgbClr val="C0504D"/>
              </a:solidFill>
              <a:prstDash val="sysDash"/>
              <a:headEnd type="oval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595762" y="4158948"/>
              <a:ext cx="1887990" cy="0"/>
            </a:xfrm>
            <a:prstGeom prst="line">
              <a:avLst/>
            </a:prstGeom>
            <a:noFill/>
            <a:ln w="12700" cap="flat" cmpd="sng" algn="ctr">
              <a:solidFill>
                <a:srgbClr val="9BBB59"/>
              </a:solidFill>
              <a:prstDash val="sysDash"/>
              <a:headEnd type="oval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>
              <a:off x="595762" y="4267806"/>
              <a:ext cx="1887990" cy="0"/>
            </a:xfrm>
            <a:prstGeom prst="line">
              <a:avLst/>
            </a:prstGeom>
            <a:noFill/>
            <a:ln w="12700" cap="flat" cmpd="sng" algn="ctr">
              <a:solidFill>
                <a:srgbClr val="8064A2"/>
              </a:solidFill>
              <a:prstDash val="sysDash"/>
              <a:headEnd type="oval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595762" y="4376664"/>
              <a:ext cx="1887990" cy="0"/>
            </a:xfrm>
            <a:prstGeom prst="line">
              <a:avLst/>
            </a:prstGeom>
            <a:noFill/>
            <a:ln w="12700" cap="flat" cmpd="sng" algn="ctr">
              <a:solidFill>
                <a:srgbClr val="4BACC6"/>
              </a:solidFill>
              <a:prstDash val="sysDash"/>
              <a:headEnd type="oval"/>
            </a:ln>
            <a:effectLst/>
          </p:spPr>
        </p:cxnSp>
      </p:grpSp>
      <p:sp>
        <p:nvSpPr>
          <p:cNvPr id="82" name="Rectangle 81"/>
          <p:cNvSpPr/>
          <p:nvPr/>
        </p:nvSpPr>
        <p:spPr>
          <a:xfrm>
            <a:off x="4904518" y="1295400"/>
            <a:ext cx="2868118" cy="96001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144000" t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/ Candidate Search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04518" y="2259493"/>
            <a:ext cx="2868118" cy="960010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lIns="144000" t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Interviews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904518" y="3144220"/>
            <a:ext cx="2868118" cy="96001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144000" t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Competency / Fit Assessment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04518" y="4119651"/>
            <a:ext cx="2868118" cy="960010"/>
          </a:xfrm>
          <a:prstGeom prst="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lIns="144000" t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Mobile Onboarding, Learning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&amp; Engagement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518" y="5072406"/>
            <a:ext cx="2868118" cy="960010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lIns="144000" tIns="0" bIns="0" rtlCol="0" anchor="ctr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Time, Leave &amp; Expense Management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753333" y="2180127"/>
            <a:ext cx="1127689" cy="960010"/>
            <a:chOff x="7046381" y="2784505"/>
            <a:chExt cx="684000" cy="684000"/>
          </a:xfrm>
        </p:grpSpPr>
        <p:sp>
          <p:nvSpPr>
            <p:cNvPr id="88" name="Rectangle 87"/>
            <p:cNvSpPr/>
            <p:nvPr/>
          </p:nvSpPr>
          <p:spPr>
            <a:xfrm>
              <a:off x="7046381" y="2784505"/>
              <a:ext cx="684000" cy="68400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138763" y="2901108"/>
              <a:ext cx="499236" cy="462230"/>
              <a:chOff x="-5502521" y="3698876"/>
              <a:chExt cx="1135062" cy="1050925"/>
            </a:xfrm>
            <a:solidFill>
              <a:sysClr val="window" lastClr="FFFFFF"/>
            </a:solidFill>
          </p:grpSpPr>
          <p:sp>
            <p:nvSpPr>
              <p:cNvPr id="90" name="Freeform 5"/>
              <p:cNvSpPr>
                <a:spLocks noEditPoints="1"/>
              </p:cNvSpPr>
              <p:nvPr/>
            </p:nvSpPr>
            <p:spPr bwMode="auto">
              <a:xfrm>
                <a:off x="-4713534" y="4029076"/>
                <a:ext cx="346075" cy="327025"/>
              </a:xfrm>
              <a:custGeom>
                <a:avLst/>
                <a:gdLst>
                  <a:gd name="T0" fmla="*/ 47 w 92"/>
                  <a:gd name="T1" fmla="*/ 87 h 87"/>
                  <a:gd name="T2" fmla="*/ 47 w 92"/>
                  <a:gd name="T3" fmla="*/ 87 h 87"/>
                  <a:gd name="T4" fmla="*/ 35 w 92"/>
                  <a:gd name="T5" fmla="*/ 72 h 87"/>
                  <a:gd name="T6" fmla="*/ 35 w 92"/>
                  <a:gd name="T7" fmla="*/ 65 h 87"/>
                  <a:gd name="T8" fmla="*/ 21 w 92"/>
                  <a:gd name="T9" fmla="*/ 65 h 87"/>
                  <a:gd name="T10" fmla="*/ 0 w 92"/>
                  <a:gd name="T11" fmla="*/ 43 h 87"/>
                  <a:gd name="T12" fmla="*/ 21 w 92"/>
                  <a:gd name="T13" fmla="*/ 22 h 87"/>
                  <a:gd name="T14" fmla="*/ 35 w 92"/>
                  <a:gd name="T15" fmla="*/ 22 h 87"/>
                  <a:gd name="T16" fmla="*/ 35 w 92"/>
                  <a:gd name="T17" fmla="*/ 15 h 87"/>
                  <a:gd name="T18" fmla="*/ 48 w 92"/>
                  <a:gd name="T19" fmla="*/ 0 h 87"/>
                  <a:gd name="T20" fmla="*/ 60 w 92"/>
                  <a:gd name="T21" fmla="*/ 6 h 87"/>
                  <a:gd name="T22" fmla="*/ 92 w 92"/>
                  <a:gd name="T23" fmla="*/ 44 h 87"/>
                  <a:gd name="T24" fmla="*/ 60 w 92"/>
                  <a:gd name="T25" fmla="*/ 81 h 87"/>
                  <a:gd name="T26" fmla="*/ 47 w 92"/>
                  <a:gd name="T27" fmla="*/ 87 h 87"/>
                  <a:gd name="T28" fmla="*/ 21 w 92"/>
                  <a:gd name="T29" fmla="*/ 34 h 87"/>
                  <a:gd name="T30" fmla="*/ 12 w 92"/>
                  <a:gd name="T31" fmla="*/ 43 h 87"/>
                  <a:gd name="T32" fmla="*/ 21 w 92"/>
                  <a:gd name="T33" fmla="*/ 53 h 87"/>
                  <a:gd name="T34" fmla="*/ 47 w 92"/>
                  <a:gd name="T35" fmla="*/ 53 h 87"/>
                  <a:gd name="T36" fmla="*/ 47 w 92"/>
                  <a:gd name="T37" fmla="*/ 72 h 87"/>
                  <a:gd name="T38" fmla="*/ 48 w 92"/>
                  <a:gd name="T39" fmla="*/ 75 h 87"/>
                  <a:gd name="T40" fmla="*/ 52 w 92"/>
                  <a:gd name="T41" fmla="*/ 72 h 87"/>
                  <a:gd name="T42" fmla="*/ 79 w 92"/>
                  <a:gd name="T43" fmla="*/ 44 h 87"/>
                  <a:gd name="T44" fmla="*/ 52 w 92"/>
                  <a:gd name="T45" fmla="*/ 15 h 87"/>
                  <a:gd name="T46" fmla="*/ 48 w 92"/>
                  <a:gd name="T47" fmla="*/ 12 h 87"/>
                  <a:gd name="T48" fmla="*/ 47 w 92"/>
                  <a:gd name="T49" fmla="*/ 15 h 87"/>
                  <a:gd name="T50" fmla="*/ 47 w 92"/>
                  <a:gd name="T51" fmla="*/ 34 h 87"/>
                  <a:gd name="T52" fmla="*/ 21 w 92"/>
                  <a:gd name="T53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2" h="87">
                    <a:moveTo>
                      <a:pt x="47" y="87"/>
                    </a:moveTo>
                    <a:cubicBezTo>
                      <a:pt x="47" y="87"/>
                      <a:pt x="47" y="87"/>
                      <a:pt x="47" y="87"/>
                    </a:cubicBezTo>
                    <a:cubicBezTo>
                      <a:pt x="42" y="87"/>
                      <a:pt x="35" y="83"/>
                      <a:pt x="35" y="72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10" y="65"/>
                      <a:pt x="0" y="55"/>
                      <a:pt x="0" y="43"/>
                    </a:cubicBezTo>
                    <a:cubicBezTo>
                      <a:pt x="0" y="32"/>
                      <a:pt x="10" y="22"/>
                      <a:pt x="21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4"/>
                      <a:pt x="42" y="0"/>
                      <a:pt x="48" y="0"/>
                    </a:cubicBezTo>
                    <a:cubicBezTo>
                      <a:pt x="52" y="0"/>
                      <a:pt x="56" y="2"/>
                      <a:pt x="60" y="6"/>
                    </a:cubicBezTo>
                    <a:cubicBezTo>
                      <a:pt x="92" y="36"/>
                      <a:pt x="92" y="41"/>
                      <a:pt x="92" y="44"/>
                    </a:cubicBezTo>
                    <a:cubicBezTo>
                      <a:pt x="92" y="46"/>
                      <a:pt x="92" y="51"/>
                      <a:pt x="60" y="81"/>
                    </a:cubicBezTo>
                    <a:cubicBezTo>
                      <a:pt x="56" y="85"/>
                      <a:pt x="52" y="87"/>
                      <a:pt x="47" y="87"/>
                    </a:cubicBezTo>
                    <a:close/>
                    <a:moveTo>
                      <a:pt x="21" y="34"/>
                    </a:moveTo>
                    <a:cubicBezTo>
                      <a:pt x="16" y="34"/>
                      <a:pt x="12" y="38"/>
                      <a:pt x="12" y="43"/>
                    </a:cubicBezTo>
                    <a:cubicBezTo>
                      <a:pt x="12" y="49"/>
                      <a:pt x="16" y="53"/>
                      <a:pt x="21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3"/>
                      <a:pt x="47" y="74"/>
                      <a:pt x="48" y="75"/>
                    </a:cubicBezTo>
                    <a:cubicBezTo>
                      <a:pt x="48" y="75"/>
                      <a:pt x="50" y="74"/>
                      <a:pt x="52" y="72"/>
                    </a:cubicBezTo>
                    <a:cubicBezTo>
                      <a:pt x="63" y="62"/>
                      <a:pt x="76" y="49"/>
                      <a:pt x="79" y="44"/>
                    </a:cubicBezTo>
                    <a:cubicBezTo>
                      <a:pt x="76" y="38"/>
                      <a:pt x="63" y="25"/>
                      <a:pt x="52" y="15"/>
                    </a:cubicBezTo>
                    <a:cubicBezTo>
                      <a:pt x="50" y="13"/>
                      <a:pt x="48" y="12"/>
                      <a:pt x="48" y="12"/>
                    </a:cubicBezTo>
                    <a:cubicBezTo>
                      <a:pt x="47" y="12"/>
                      <a:pt x="47" y="13"/>
                      <a:pt x="47" y="15"/>
                    </a:cubicBezTo>
                    <a:cubicBezTo>
                      <a:pt x="47" y="34"/>
                      <a:pt x="47" y="34"/>
                      <a:pt x="47" y="34"/>
                    </a:cubicBezTo>
                    <a:lnTo>
                      <a:pt x="2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1" name="Freeform 6"/>
              <p:cNvSpPr>
                <a:spLocks noEditPoints="1"/>
              </p:cNvSpPr>
              <p:nvPr/>
            </p:nvSpPr>
            <p:spPr bwMode="auto">
              <a:xfrm>
                <a:off x="-5502521" y="4029076"/>
                <a:ext cx="342900" cy="327025"/>
              </a:xfrm>
              <a:custGeom>
                <a:avLst/>
                <a:gdLst>
                  <a:gd name="T0" fmla="*/ 44 w 91"/>
                  <a:gd name="T1" fmla="*/ 87 h 87"/>
                  <a:gd name="T2" fmla="*/ 32 w 91"/>
                  <a:gd name="T3" fmla="*/ 81 h 87"/>
                  <a:gd name="T4" fmla="*/ 0 w 91"/>
                  <a:gd name="T5" fmla="*/ 44 h 87"/>
                  <a:gd name="T6" fmla="*/ 31 w 91"/>
                  <a:gd name="T7" fmla="*/ 6 h 87"/>
                  <a:gd name="T8" fmla="*/ 44 w 91"/>
                  <a:gd name="T9" fmla="*/ 0 h 87"/>
                  <a:gd name="T10" fmla="*/ 56 w 91"/>
                  <a:gd name="T11" fmla="*/ 15 h 87"/>
                  <a:gd name="T12" fmla="*/ 56 w 91"/>
                  <a:gd name="T13" fmla="*/ 22 h 87"/>
                  <a:gd name="T14" fmla="*/ 70 w 91"/>
                  <a:gd name="T15" fmla="*/ 22 h 87"/>
                  <a:gd name="T16" fmla="*/ 91 w 91"/>
                  <a:gd name="T17" fmla="*/ 43 h 87"/>
                  <a:gd name="T18" fmla="*/ 70 w 91"/>
                  <a:gd name="T19" fmla="*/ 65 h 87"/>
                  <a:gd name="T20" fmla="*/ 56 w 91"/>
                  <a:gd name="T21" fmla="*/ 65 h 87"/>
                  <a:gd name="T22" fmla="*/ 56 w 91"/>
                  <a:gd name="T23" fmla="*/ 72 h 87"/>
                  <a:gd name="T24" fmla="*/ 44 w 91"/>
                  <a:gd name="T25" fmla="*/ 87 h 87"/>
                  <a:gd name="T26" fmla="*/ 12 w 91"/>
                  <a:gd name="T27" fmla="*/ 44 h 87"/>
                  <a:gd name="T28" fmla="*/ 40 w 91"/>
                  <a:gd name="T29" fmla="*/ 73 h 87"/>
                  <a:gd name="T30" fmla="*/ 44 w 91"/>
                  <a:gd name="T31" fmla="*/ 75 h 87"/>
                  <a:gd name="T32" fmla="*/ 44 w 91"/>
                  <a:gd name="T33" fmla="*/ 72 h 87"/>
                  <a:gd name="T34" fmla="*/ 44 w 91"/>
                  <a:gd name="T35" fmla="*/ 53 h 87"/>
                  <a:gd name="T36" fmla="*/ 70 w 91"/>
                  <a:gd name="T37" fmla="*/ 53 h 87"/>
                  <a:gd name="T38" fmla="*/ 79 w 91"/>
                  <a:gd name="T39" fmla="*/ 43 h 87"/>
                  <a:gd name="T40" fmla="*/ 70 w 91"/>
                  <a:gd name="T41" fmla="*/ 34 h 87"/>
                  <a:gd name="T42" fmla="*/ 44 w 91"/>
                  <a:gd name="T43" fmla="*/ 34 h 87"/>
                  <a:gd name="T44" fmla="*/ 44 w 91"/>
                  <a:gd name="T45" fmla="*/ 15 h 87"/>
                  <a:gd name="T46" fmla="*/ 44 w 91"/>
                  <a:gd name="T47" fmla="*/ 12 h 87"/>
                  <a:gd name="T48" fmla="*/ 40 w 91"/>
                  <a:gd name="T49" fmla="*/ 15 h 87"/>
                  <a:gd name="T50" fmla="*/ 12 w 91"/>
                  <a:gd name="T51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87">
                    <a:moveTo>
                      <a:pt x="44" y="87"/>
                    </a:moveTo>
                    <a:cubicBezTo>
                      <a:pt x="40" y="87"/>
                      <a:pt x="35" y="85"/>
                      <a:pt x="32" y="81"/>
                    </a:cubicBezTo>
                    <a:cubicBezTo>
                      <a:pt x="0" y="51"/>
                      <a:pt x="0" y="46"/>
                      <a:pt x="0" y="44"/>
                    </a:cubicBezTo>
                    <a:cubicBezTo>
                      <a:pt x="0" y="41"/>
                      <a:pt x="0" y="36"/>
                      <a:pt x="31" y="6"/>
                    </a:cubicBezTo>
                    <a:cubicBezTo>
                      <a:pt x="35" y="2"/>
                      <a:pt x="40" y="0"/>
                      <a:pt x="44" y="0"/>
                    </a:cubicBezTo>
                    <a:cubicBezTo>
                      <a:pt x="49" y="0"/>
                      <a:pt x="56" y="4"/>
                      <a:pt x="56" y="15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82" y="22"/>
                      <a:pt x="91" y="32"/>
                      <a:pt x="91" y="43"/>
                    </a:cubicBezTo>
                    <a:cubicBezTo>
                      <a:pt x="91" y="55"/>
                      <a:pt x="82" y="65"/>
                      <a:pt x="70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83"/>
                      <a:pt x="50" y="87"/>
                      <a:pt x="44" y="87"/>
                    </a:cubicBezTo>
                    <a:close/>
                    <a:moveTo>
                      <a:pt x="12" y="44"/>
                    </a:moveTo>
                    <a:cubicBezTo>
                      <a:pt x="16" y="49"/>
                      <a:pt x="28" y="62"/>
                      <a:pt x="40" y="73"/>
                    </a:cubicBezTo>
                    <a:cubicBezTo>
                      <a:pt x="42" y="74"/>
                      <a:pt x="43" y="75"/>
                      <a:pt x="44" y="75"/>
                    </a:cubicBezTo>
                    <a:cubicBezTo>
                      <a:pt x="44" y="75"/>
                      <a:pt x="44" y="74"/>
                      <a:pt x="44" y="7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5" y="53"/>
                      <a:pt x="79" y="49"/>
                      <a:pt x="79" y="43"/>
                    </a:cubicBezTo>
                    <a:cubicBezTo>
                      <a:pt x="79" y="38"/>
                      <a:pt x="75" y="34"/>
                      <a:pt x="70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3"/>
                      <a:pt x="44" y="12"/>
                      <a:pt x="44" y="12"/>
                    </a:cubicBezTo>
                    <a:cubicBezTo>
                      <a:pt x="43" y="12"/>
                      <a:pt x="41" y="13"/>
                      <a:pt x="40" y="15"/>
                    </a:cubicBezTo>
                    <a:cubicBezTo>
                      <a:pt x="28" y="25"/>
                      <a:pt x="16" y="38"/>
                      <a:pt x="1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2" name="Oval 7"/>
              <p:cNvSpPr>
                <a:spLocks noChangeArrowheads="1"/>
              </p:cNvSpPr>
              <p:nvPr/>
            </p:nvSpPr>
            <p:spPr bwMode="auto">
              <a:xfrm>
                <a:off x="-5029446" y="3698876"/>
                <a:ext cx="177800" cy="176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3" name="Freeform 8"/>
              <p:cNvSpPr>
                <a:spLocks/>
              </p:cNvSpPr>
              <p:nvPr/>
            </p:nvSpPr>
            <p:spPr bwMode="auto">
              <a:xfrm>
                <a:off x="-5137396" y="3924301"/>
                <a:ext cx="409575" cy="825500"/>
              </a:xfrm>
              <a:custGeom>
                <a:avLst/>
                <a:gdLst>
                  <a:gd name="T0" fmla="*/ 87 w 109"/>
                  <a:gd name="T1" fmla="*/ 0 h 220"/>
                  <a:gd name="T2" fmla="*/ 77 w 109"/>
                  <a:gd name="T3" fmla="*/ 0 h 220"/>
                  <a:gd name="T4" fmla="*/ 62 w 109"/>
                  <a:gd name="T5" fmla="*/ 45 h 220"/>
                  <a:gd name="T6" fmla="*/ 56 w 109"/>
                  <a:gd name="T7" fmla="*/ 0 h 220"/>
                  <a:gd name="T8" fmla="*/ 50 w 109"/>
                  <a:gd name="T9" fmla="*/ 0 h 220"/>
                  <a:gd name="T10" fmla="*/ 47 w 109"/>
                  <a:gd name="T11" fmla="*/ 45 h 220"/>
                  <a:gd name="T12" fmla="*/ 31 w 109"/>
                  <a:gd name="T13" fmla="*/ 0 h 220"/>
                  <a:gd name="T14" fmla="*/ 22 w 109"/>
                  <a:gd name="T15" fmla="*/ 0 h 220"/>
                  <a:gd name="T16" fmla="*/ 0 w 109"/>
                  <a:gd name="T17" fmla="*/ 24 h 220"/>
                  <a:gd name="T18" fmla="*/ 10 w 109"/>
                  <a:gd name="T19" fmla="*/ 97 h 220"/>
                  <a:gd name="T20" fmla="*/ 19 w 109"/>
                  <a:gd name="T21" fmla="*/ 116 h 220"/>
                  <a:gd name="T22" fmla="*/ 31 w 109"/>
                  <a:gd name="T23" fmla="*/ 220 h 220"/>
                  <a:gd name="T24" fmla="*/ 51 w 109"/>
                  <a:gd name="T25" fmla="*/ 220 h 220"/>
                  <a:gd name="T26" fmla="*/ 51 w 109"/>
                  <a:gd name="T27" fmla="*/ 117 h 220"/>
                  <a:gd name="T28" fmla="*/ 59 w 109"/>
                  <a:gd name="T29" fmla="*/ 117 h 220"/>
                  <a:gd name="T30" fmla="*/ 59 w 109"/>
                  <a:gd name="T31" fmla="*/ 220 h 220"/>
                  <a:gd name="T32" fmla="*/ 79 w 109"/>
                  <a:gd name="T33" fmla="*/ 220 h 220"/>
                  <a:gd name="T34" fmla="*/ 90 w 109"/>
                  <a:gd name="T35" fmla="*/ 115 h 220"/>
                  <a:gd name="T36" fmla="*/ 98 w 109"/>
                  <a:gd name="T37" fmla="*/ 98 h 220"/>
                  <a:gd name="T38" fmla="*/ 109 w 109"/>
                  <a:gd name="T39" fmla="*/ 23 h 220"/>
                  <a:gd name="T40" fmla="*/ 87 w 109"/>
                  <a:gd name="T4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" h="220">
                    <a:moveTo>
                      <a:pt x="8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4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105"/>
                      <a:pt x="14" y="112"/>
                      <a:pt x="19" y="116"/>
                    </a:cubicBezTo>
                    <a:cubicBezTo>
                      <a:pt x="31" y="220"/>
                      <a:pt x="31" y="220"/>
                      <a:pt x="31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79" y="220"/>
                      <a:pt x="79" y="220"/>
                      <a:pt x="79" y="220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95" y="111"/>
                      <a:pt x="98" y="105"/>
                      <a:pt x="98" y="9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10"/>
                      <a:pt x="99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3753333" y="3144220"/>
            <a:ext cx="1127689" cy="960010"/>
            <a:chOff x="7046381" y="3510500"/>
            <a:chExt cx="684000" cy="684000"/>
          </a:xfrm>
        </p:grpSpPr>
        <p:sp>
          <p:nvSpPr>
            <p:cNvPr id="95" name="Rectangle 94"/>
            <p:cNvSpPr/>
            <p:nvPr/>
          </p:nvSpPr>
          <p:spPr>
            <a:xfrm>
              <a:off x="7046381" y="3510500"/>
              <a:ext cx="684000" cy="684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6" name="Group 43"/>
            <p:cNvGrpSpPr>
              <a:grpSpLocks noChangeAspect="1"/>
            </p:cNvGrpSpPr>
            <p:nvPr/>
          </p:nvGrpSpPr>
          <p:grpSpPr bwMode="auto">
            <a:xfrm>
              <a:off x="7195662" y="3610496"/>
              <a:ext cx="381523" cy="504000"/>
              <a:chOff x="456" y="2541"/>
              <a:chExt cx="352" cy="465"/>
            </a:xfrm>
            <a:solidFill>
              <a:sysClr val="window" lastClr="FFFFFF"/>
            </a:solidFill>
          </p:grpSpPr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>
                <a:off x="456" y="2597"/>
                <a:ext cx="352" cy="409"/>
              </a:xfrm>
              <a:custGeom>
                <a:avLst/>
                <a:gdLst>
                  <a:gd name="T0" fmla="*/ 130 w 149"/>
                  <a:gd name="T1" fmla="*/ 0 h 173"/>
                  <a:gd name="T2" fmla="*/ 109 w 149"/>
                  <a:gd name="T3" fmla="*/ 0 h 173"/>
                  <a:gd name="T4" fmla="*/ 109 w 149"/>
                  <a:gd name="T5" fmla="*/ 10 h 173"/>
                  <a:gd name="T6" fmla="*/ 130 w 149"/>
                  <a:gd name="T7" fmla="*/ 10 h 173"/>
                  <a:gd name="T8" fmla="*/ 139 w 149"/>
                  <a:gd name="T9" fmla="*/ 19 h 173"/>
                  <a:gd name="T10" fmla="*/ 139 w 149"/>
                  <a:gd name="T11" fmla="*/ 153 h 173"/>
                  <a:gd name="T12" fmla="*/ 130 w 149"/>
                  <a:gd name="T13" fmla="*/ 163 h 173"/>
                  <a:gd name="T14" fmla="*/ 20 w 149"/>
                  <a:gd name="T15" fmla="*/ 163 h 173"/>
                  <a:gd name="T16" fmla="*/ 10 w 149"/>
                  <a:gd name="T17" fmla="*/ 153 h 173"/>
                  <a:gd name="T18" fmla="*/ 10 w 149"/>
                  <a:gd name="T19" fmla="*/ 19 h 173"/>
                  <a:gd name="T20" fmla="*/ 20 w 149"/>
                  <a:gd name="T21" fmla="*/ 10 h 173"/>
                  <a:gd name="T22" fmla="*/ 41 w 149"/>
                  <a:gd name="T23" fmla="*/ 10 h 173"/>
                  <a:gd name="T24" fmla="*/ 41 w 149"/>
                  <a:gd name="T25" fmla="*/ 0 h 173"/>
                  <a:gd name="T26" fmla="*/ 20 w 149"/>
                  <a:gd name="T27" fmla="*/ 0 h 173"/>
                  <a:gd name="T28" fmla="*/ 0 w 149"/>
                  <a:gd name="T29" fmla="*/ 19 h 173"/>
                  <a:gd name="T30" fmla="*/ 0 w 149"/>
                  <a:gd name="T31" fmla="*/ 153 h 173"/>
                  <a:gd name="T32" fmla="*/ 20 w 149"/>
                  <a:gd name="T33" fmla="*/ 173 h 173"/>
                  <a:gd name="T34" fmla="*/ 130 w 149"/>
                  <a:gd name="T35" fmla="*/ 173 h 173"/>
                  <a:gd name="T36" fmla="*/ 149 w 149"/>
                  <a:gd name="T37" fmla="*/ 153 h 173"/>
                  <a:gd name="T38" fmla="*/ 149 w 149"/>
                  <a:gd name="T39" fmla="*/ 19 h 173"/>
                  <a:gd name="T40" fmla="*/ 130 w 149"/>
                  <a:gd name="T4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73">
                    <a:moveTo>
                      <a:pt x="130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5" y="10"/>
                      <a:pt x="139" y="14"/>
                      <a:pt x="139" y="19"/>
                    </a:cubicBezTo>
                    <a:cubicBezTo>
                      <a:pt x="139" y="153"/>
                      <a:pt x="139" y="153"/>
                      <a:pt x="139" y="153"/>
                    </a:cubicBezTo>
                    <a:cubicBezTo>
                      <a:pt x="139" y="159"/>
                      <a:pt x="135" y="163"/>
                      <a:pt x="130" y="163"/>
                    </a:cubicBezTo>
                    <a:cubicBezTo>
                      <a:pt x="20" y="163"/>
                      <a:pt x="20" y="163"/>
                      <a:pt x="20" y="163"/>
                    </a:cubicBezTo>
                    <a:cubicBezTo>
                      <a:pt x="15" y="163"/>
                      <a:pt x="10" y="159"/>
                      <a:pt x="10" y="15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4"/>
                      <a:pt x="15" y="10"/>
                      <a:pt x="2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4"/>
                      <a:pt x="9" y="173"/>
                      <a:pt x="20" y="173"/>
                    </a:cubicBezTo>
                    <a:cubicBezTo>
                      <a:pt x="130" y="173"/>
                      <a:pt x="130" y="173"/>
                      <a:pt x="130" y="173"/>
                    </a:cubicBezTo>
                    <a:cubicBezTo>
                      <a:pt x="141" y="173"/>
                      <a:pt x="149" y="164"/>
                      <a:pt x="149" y="153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49" y="8"/>
                      <a:pt x="141" y="0"/>
                      <a:pt x="1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8" name="Freeform 45"/>
              <p:cNvSpPr>
                <a:spLocks noEditPoints="1"/>
              </p:cNvSpPr>
              <p:nvPr/>
            </p:nvSpPr>
            <p:spPr bwMode="auto">
              <a:xfrm>
                <a:off x="565" y="2541"/>
                <a:ext cx="137" cy="104"/>
              </a:xfrm>
              <a:custGeom>
                <a:avLst/>
                <a:gdLst>
                  <a:gd name="T0" fmla="*/ 58 w 58"/>
                  <a:gd name="T1" fmla="*/ 18 h 44"/>
                  <a:gd name="T2" fmla="*/ 47 w 58"/>
                  <a:gd name="T3" fmla="*/ 18 h 44"/>
                  <a:gd name="T4" fmla="*/ 29 w 58"/>
                  <a:gd name="T5" fmla="*/ 0 h 44"/>
                  <a:gd name="T6" fmla="*/ 10 w 58"/>
                  <a:gd name="T7" fmla="*/ 18 h 44"/>
                  <a:gd name="T8" fmla="*/ 0 w 58"/>
                  <a:gd name="T9" fmla="*/ 18 h 44"/>
                  <a:gd name="T10" fmla="*/ 0 w 58"/>
                  <a:gd name="T11" fmla="*/ 44 h 44"/>
                  <a:gd name="T12" fmla="*/ 58 w 58"/>
                  <a:gd name="T13" fmla="*/ 44 h 44"/>
                  <a:gd name="T14" fmla="*/ 58 w 58"/>
                  <a:gd name="T15" fmla="*/ 18 h 44"/>
                  <a:gd name="T16" fmla="*/ 39 w 58"/>
                  <a:gd name="T17" fmla="*/ 19 h 44"/>
                  <a:gd name="T18" fmla="*/ 34 w 58"/>
                  <a:gd name="T19" fmla="*/ 19 h 44"/>
                  <a:gd name="T20" fmla="*/ 24 w 58"/>
                  <a:gd name="T21" fmla="*/ 19 h 44"/>
                  <a:gd name="T22" fmla="*/ 18 w 58"/>
                  <a:gd name="T23" fmla="*/ 19 h 44"/>
                  <a:gd name="T24" fmla="*/ 18 w 58"/>
                  <a:gd name="T25" fmla="*/ 18 h 44"/>
                  <a:gd name="T26" fmla="*/ 29 w 58"/>
                  <a:gd name="T27" fmla="*/ 8 h 44"/>
                  <a:gd name="T28" fmla="*/ 39 w 58"/>
                  <a:gd name="T29" fmla="*/ 18 h 44"/>
                  <a:gd name="T30" fmla="*/ 39 w 58"/>
                  <a:gd name="T3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44">
                    <a:moveTo>
                      <a:pt x="58" y="18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8"/>
                      <a:pt x="39" y="0"/>
                      <a:pt x="29" y="0"/>
                    </a:cubicBezTo>
                    <a:cubicBezTo>
                      <a:pt x="19" y="0"/>
                      <a:pt x="10" y="8"/>
                      <a:pt x="1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8" y="44"/>
                      <a:pt x="58" y="44"/>
                      <a:pt x="58" y="44"/>
                    </a:cubicBezTo>
                    <a:lnTo>
                      <a:pt x="58" y="18"/>
                    </a:lnTo>
                    <a:close/>
                    <a:moveTo>
                      <a:pt x="39" y="19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3"/>
                      <a:pt x="23" y="8"/>
                      <a:pt x="29" y="8"/>
                    </a:cubicBezTo>
                    <a:cubicBezTo>
                      <a:pt x="34" y="8"/>
                      <a:pt x="39" y="13"/>
                      <a:pt x="39" y="18"/>
                    </a:cubicBezTo>
                    <a:lnTo>
                      <a:pt x="39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9" name="Rectangle 46"/>
              <p:cNvSpPr>
                <a:spLocks noChangeArrowheads="1"/>
              </p:cNvSpPr>
              <p:nvPr/>
            </p:nvSpPr>
            <p:spPr bwMode="auto">
              <a:xfrm>
                <a:off x="572" y="2706"/>
                <a:ext cx="184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0" name="Rectangle 47"/>
              <p:cNvSpPr>
                <a:spLocks noChangeArrowheads="1"/>
              </p:cNvSpPr>
              <p:nvPr/>
            </p:nvSpPr>
            <p:spPr bwMode="auto">
              <a:xfrm>
                <a:off x="572" y="2801"/>
                <a:ext cx="184" cy="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" name="Rectangle 48"/>
              <p:cNvSpPr>
                <a:spLocks noChangeArrowheads="1"/>
              </p:cNvSpPr>
              <p:nvPr/>
            </p:nvSpPr>
            <p:spPr bwMode="auto">
              <a:xfrm>
                <a:off x="572" y="2895"/>
                <a:ext cx="184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2" name="Rectangle 49"/>
              <p:cNvSpPr>
                <a:spLocks noChangeArrowheads="1"/>
              </p:cNvSpPr>
              <p:nvPr/>
            </p:nvSpPr>
            <p:spPr bwMode="auto">
              <a:xfrm>
                <a:off x="508" y="2692"/>
                <a:ext cx="52" cy="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3" name="Rectangle 50"/>
              <p:cNvSpPr>
                <a:spLocks noChangeArrowheads="1"/>
              </p:cNvSpPr>
              <p:nvPr/>
            </p:nvSpPr>
            <p:spPr bwMode="auto">
              <a:xfrm>
                <a:off x="508" y="2786"/>
                <a:ext cx="52" cy="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4" name="Rectangle 51"/>
              <p:cNvSpPr>
                <a:spLocks noChangeArrowheads="1"/>
              </p:cNvSpPr>
              <p:nvPr/>
            </p:nvSpPr>
            <p:spPr bwMode="auto">
              <a:xfrm>
                <a:off x="508" y="2881"/>
                <a:ext cx="52" cy="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753333" y="1295400"/>
            <a:ext cx="1127689" cy="960010"/>
            <a:chOff x="7046381" y="2058510"/>
            <a:chExt cx="684000" cy="684000"/>
          </a:xfrm>
        </p:grpSpPr>
        <p:sp>
          <p:nvSpPr>
            <p:cNvPr id="106" name="Rectangle 105"/>
            <p:cNvSpPr/>
            <p:nvPr/>
          </p:nvSpPr>
          <p:spPr>
            <a:xfrm>
              <a:off x="7046381" y="2058510"/>
              <a:ext cx="684000" cy="684000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7" name="Group 5"/>
            <p:cNvGrpSpPr>
              <a:grpSpLocks noChangeAspect="1"/>
            </p:cNvGrpSpPr>
            <p:nvPr/>
          </p:nvGrpSpPr>
          <p:grpSpPr bwMode="auto">
            <a:xfrm>
              <a:off x="7202390" y="2165338"/>
              <a:ext cx="350485" cy="468000"/>
              <a:chOff x="2712" y="1935"/>
              <a:chExt cx="340" cy="454"/>
            </a:xfrm>
            <a:solidFill>
              <a:sysClr val="window" lastClr="FFFFFF"/>
            </a:solidFill>
          </p:grpSpPr>
          <p:sp>
            <p:nvSpPr>
              <p:cNvPr id="108" name="Freeform 6"/>
              <p:cNvSpPr>
                <a:spLocks/>
              </p:cNvSpPr>
              <p:nvPr/>
            </p:nvSpPr>
            <p:spPr bwMode="auto">
              <a:xfrm>
                <a:off x="2712" y="1992"/>
                <a:ext cx="340" cy="397"/>
              </a:xfrm>
              <a:custGeom>
                <a:avLst/>
                <a:gdLst>
                  <a:gd name="T0" fmla="*/ 132 w 144"/>
                  <a:gd name="T1" fmla="*/ 72 h 168"/>
                  <a:gd name="T2" fmla="*/ 120 w 144"/>
                  <a:gd name="T3" fmla="*/ 84 h 168"/>
                  <a:gd name="T4" fmla="*/ 120 w 144"/>
                  <a:gd name="T5" fmla="*/ 76 h 168"/>
                  <a:gd name="T6" fmla="*/ 108 w 144"/>
                  <a:gd name="T7" fmla="*/ 64 h 168"/>
                  <a:gd name="T8" fmla="*/ 96 w 144"/>
                  <a:gd name="T9" fmla="*/ 76 h 168"/>
                  <a:gd name="T10" fmla="*/ 96 w 144"/>
                  <a:gd name="T11" fmla="*/ 68 h 168"/>
                  <a:gd name="T12" fmla="*/ 84 w 144"/>
                  <a:gd name="T13" fmla="*/ 56 h 168"/>
                  <a:gd name="T14" fmla="*/ 72 w 144"/>
                  <a:gd name="T15" fmla="*/ 68 h 168"/>
                  <a:gd name="T16" fmla="*/ 72 w 144"/>
                  <a:gd name="T17" fmla="*/ 12 h 168"/>
                  <a:gd name="T18" fmla="*/ 60 w 144"/>
                  <a:gd name="T19" fmla="*/ 0 h 168"/>
                  <a:gd name="T20" fmla="*/ 48 w 144"/>
                  <a:gd name="T21" fmla="*/ 12 h 168"/>
                  <a:gd name="T22" fmla="*/ 48 w 144"/>
                  <a:gd name="T23" fmla="*/ 104 h 168"/>
                  <a:gd name="T24" fmla="*/ 34 w 144"/>
                  <a:gd name="T25" fmla="*/ 86 h 168"/>
                  <a:gd name="T26" fmla="*/ 11 w 144"/>
                  <a:gd name="T27" fmla="*/ 67 h 168"/>
                  <a:gd name="T28" fmla="*/ 0 w 144"/>
                  <a:gd name="T29" fmla="*/ 76 h 168"/>
                  <a:gd name="T30" fmla="*/ 11 w 144"/>
                  <a:gd name="T31" fmla="*/ 95 h 168"/>
                  <a:gd name="T32" fmla="*/ 24 w 144"/>
                  <a:gd name="T33" fmla="*/ 128 h 168"/>
                  <a:gd name="T34" fmla="*/ 48 w 144"/>
                  <a:gd name="T35" fmla="*/ 168 h 168"/>
                  <a:gd name="T36" fmla="*/ 128 w 144"/>
                  <a:gd name="T37" fmla="*/ 168 h 168"/>
                  <a:gd name="T38" fmla="*/ 144 w 144"/>
                  <a:gd name="T39" fmla="*/ 128 h 168"/>
                  <a:gd name="T40" fmla="*/ 144 w 144"/>
                  <a:gd name="T41" fmla="*/ 84 h 168"/>
                  <a:gd name="T42" fmla="*/ 132 w 144"/>
                  <a:gd name="T43" fmla="*/ 7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68">
                    <a:moveTo>
                      <a:pt x="132" y="72"/>
                    </a:moveTo>
                    <a:cubicBezTo>
                      <a:pt x="125" y="72"/>
                      <a:pt x="120" y="77"/>
                      <a:pt x="120" y="84"/>
                    </a:cubicBezTo>
                    <a:cubicBezTo>
                      <a:pt x="120" y="76"/>
                      <a:pt x="120" y="76"/>
                      <a:pt x="120" y="76"/>
                    </a:cubicBezTo>
                    <a:cubicBezTo>
                      <a:pt x="120" y="69"/>
                      <a:pt x="115" y="64"/>
                      <a:pt x="108" y="64"/>
                    </a:cubicBezTo>
                    <a:cubicBezTo>
                      <a:pt x="101" y="64"/>
                      <a:pt x="96" y="69"/>
                      <a:pt x="96" y="76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1"/>
                      <a:pt x="91" y="56"/>
                      <a:pt x="84" y="56"/>
                    </a:cubicBezTo>
                    <a:cubicBezTo>
                      <a:pt x="77" y="56"/>
                      <a:pt x="72" y="61"/>
                      <a:pt x="72" y="68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2" y="5"/>
                      <a:pt x="67" y="0"/>
                      <a:pt x="60" y="0"/>
                    </a:cubicBezTo>
                    <a:cubicBezTo>
                      <a:pt x="53" y="0"/>
                      <a:pt x="48" y="5"/>
                      <a:pt x="48" y="12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48" y="104"/>
                      <a:pt x="38" y="91"/>
                      <a:pt x="34" y="86"/>
                    </a:cubicBezTo>
                    <a:cubicBezTo>
                      <a:pt x="26" y="76"/>
                      <a:pt x="19" y="67"/>
                      <a:pt x="11" y="67"/>
                    </a:cubicBezTo>
                    <a:cubicBezTo>
                      <a:pt x="4" y="67"/>
                      <a:pt x="0" y="71"/>
                      <a:pt x="0" y="76"/>
                    </a:cubicBezTo>
                    <a:cubicBezTo>
                      <a:pt x="0" y="81"/>
                      <a:pt x="8" y="89"/>
                      <a:pt x="11" y="95"/>
                    </a:cubicBezTo>
                    <a:cubicBezTo>
                      <a:pt x="17" y="105"/>
                      <a:pt x="24" y="128"/>
                      <a:pt x="24" y="128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44" y="77"/>
                      <a:pt x="139" y="72"/>
                      <a:pt x="13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2769" y="1935"/>
                <a:ext cx="170" cy="156"/>
              </a:xfrm>
              <a:custGeom>
                <a:avLst/>
                <a:gdLst>
                  <a:gd name="T0" fmla="*/ 16 w 72"/>
                  <a:gd name="T1" fmla="*/ 66 h 66"/>
                  <a:gd name="T2" fmla="*/ 16 w 72"/>
                  <a:gd name="T3" fmla="*/ 51 h 66"/>
                  <a:gd name="T4" fmla="*/ 11 w 72"/>
                  <a:gd name="T5" fmla="*/ 36 h 66"/>
                  <a:gd name="T6" fmla="*/ 36 w 72"/>
                  <a:gd name="T7" fmla="*/ 11 h 66"/>
                  <a:gd name="T8" fmla="*/ 61 w 72"/>
                  <a:gd name="T9" fmla="*/ 36 h 66"/>
                  <a:gd name="T10" fmla="*/ 56 w 72"/>
                  <a:gd name="T11" fmla="*/ 51 h 66"/>
                  <a:gd name="T12" fmla="*/ 56 w 72"/>
                  <a:gd name="T13" fmla="*/ 66 h 66"/>
                  <a:gd name="T14" fmla="*/ 72 w 72"/>
                  <a:gd name="T15" fmla="*/ 36 h 66"/>
                  <a:gd name="T16" fmla="*/ 36 w 72"/>
                  <a:gd name="T17" fmla="*/ 0 h 66"/>
                  <a:gd name="T18" fmla="*/ 0 w 72"/>
                  <a:gd name="T19" fmla="*/ 36 h 66"/>
                  <a:gd name="T20" fmla="*/ 16 w 72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66">
                    <a:moveTo>
                      <a:pt x="16" y="66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3" y="47"/>
                      <a:pt x="11" y="42"/>
                      <a:pt x="11" y="36"/>
                    </a:cubicBezTo>
                    <a:cubicBezTo>
                      <a:pt x="11" y="22"/>
                      <a:pt x="22" y="11"/>
                      <a:pt x="36" y="11"/>
                    </a:cubicBezTo>
                    <a:cubicBezTo>
                      <a:pt x="50" y="11"/>
                      <a:pt x="61" y="22"/>
                      <a:pt x="61" y="36"/>
                    </a:cubicBezTo>
                    <a:cubicBezTo>
                      <a:pt x="61" y="42"/>
                      <a:pt x="59" y="47"/>
                      <a:pt x="56" y="5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66" y="59"/>
                      <a:pt x="72" y="48"/>
                      <a:pt x="72" y="36"/>
                    </a:cubicBezTo>
                    <a:cubicBezTo>
                      <a:pt x="72" y="16"/>
                      <a:pt x="5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48"/>
                      <a:pt x="6" y="59"/>
                      <a:pt x="1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753333" y="5083744"/>
            <a:ext cx="1127689" cy="960010"/>
            <a:chOff x="7046381" y="4962490"/>
            <a:chExt cx="684000" cy="684000"/>
          </a:xfrm>
        </p:grpSpPr>
        <p:sp>
          <p:nvSpPr>
            <p:cNvPr id="111" name="Rectangle 110"/>
            <p:cNvSpPr/>
            <p:nvPr/>
          </p:nvSpPr>
          <p:spPr>
            <a:xfrm>
              <a:off x="7046381" y="4962490"/>
              <a:ext cx="684000" cy="684000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2" name="Group 111"/>
            <p:cNvGrpSpPr>
              <a:grpSpLocks noChangeAspect="1"/>
            </p:cNvGrpSpPr>
            <p:nvPr/>
          </p:nvGrpSpPr>
          <p:grpSpPr>
            <a:xfrm>
              <a:off x="7203854" y="5016490"/>
              <a:ext cx="325727" cy="540000"/>
              <a:chOff x="2935433" y="1635426"/>
              <a:chExt cx="527208" cy="857334"/>
            </a:xfrm>
            <a:solidFill>
              <a:sysClr val="window" lastClr="FFFFFF"/>
            </a:solidFill>
          </p:grpSpPr>
          <p:sp>
            <p:nvSpPr>
              <p:cNvPr id="113" name="Freeform 56"/>
              <p:cNvSpPr>
                <a:spLocks/>
              </p:cNvSpPr>
              <p:nvPr/>
            </p:nvSpPr>
            <p:spPr bwMode="auto">
              <a:xfrm>
                <a:off x="3003461" y="1635426"/>
                <a:ext cx="200301" cy="207942"/>
              </a:xfrm>
              <a:custGeom>
                <a:avLst/>
                <a:gdLst>
                  <a:gd name="T0" fmla="*/ 166 w 331"/>
                  <a:gd name="T1" fmla="*/ 382 h 382"/>
                  <a:gd name="T2" fmla="*/ 331 w 331"/>
                  <a:gd name="T3" fmla="*/ 177 h 382"/>
                  <a:gd name="T4" fmla="*/ 166 w 331"/>
                  <a:gd name="T5" fmla="*/ 0 h 382"/>
                  <a:gd name="T6" fmla="*/ 0 w 331"/>
                  <a:gd name="T7" fmla="*/ 177 h 382"/>
                  <a:gd name="T8" fmla="*/ 166 w 331"/>
                  <a:gd name="T9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82">
                    <a:moveTo>
                      <a:pt x="166" y="382"/>
                    </a:moveTo>
                    <a:cubicBezTo>
                      <a:pt x="259" y="381"/>
                      <a:pt x="331" y="271"/>
                      <a:pt x="331" y="177"/>
                    </a:cubicBezTo>
                    <a:cubicBezTo>
                      <a:pt x="331" y="82"/>
                      <a:pt x="257" y="2"/>
                      <a:pt x="166" y="0"/>
                    </a:cubicBezTo>
                    <a:cubicBezTo>
                      <a:pt x="74" y="2"/>
                      <a:pt x="0" y="82"/>
                      <a:pt x="0" y="177"/>
                    </a:cubicBezTo>
                    <a:cubicBezTo>
                      <a:pt x="0" y="271"/>
                      <a:pt x="73" y="381"/>
                      <a:pt x="166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4" name="Freeform 58"/>
              <p:cNvSpPr>
                <a:spLocks noEditPoints="1"/>
              </p:cNvSpPr>
              <p:nvPr/>
            </p:nvSpPr>
            <p:spPr bwMode="auto">
              <a:xfrm>
                <a:off x="3116838" y="1996767"/>
                <a:ext cx="313679" cy="492584"/>
              </a:xfrm>
              <a:custGeom>
                <a:avLst/>
                <a:gdLst>
                  <a:gd name="T0" fmla="*/ 447 w 518"/>
                  <a:gd name="T1" fmla="*/ 439 h 904"/>
                  <a:gd name="T2" fmla="*/ 298 w 518"/>
                  <a:gd name="T3" fmla="*/ 368 h 904"/>
                  <a:gd name="T4" fmla="*/ 298 w 518"/>
                  <a:gd name="T5" fmla="*/ 206 h 904"/>
                  <a:gd name="T6" fmla="*/ 341 w 518"/>
                  <a:gd name="T7" fmla="*/ 267 h 904"/>
                  <a:gd name="T8" fmla="*/ 496 w 518"/>
                  <a:gd name="T9" fmla="*/ 267 h 904"/>
                  <a:gd name="T10" fmla="*/ 440 w 518"/>
                  <a:gd name="T11" fmla="*/ 130 h 904"/>
                  <a:gd name="T12" fmla="*/ 298 w 518"/>
                  <a:gd name="T13" fmla="*/ 73 h 904"/>
                  <a:gd name="T14" fmla="*/ 298 w 518"/>
                  <a:gd name="T15" fmla="*/ 0 h 904"/>
                  <a:gd name="T16" fmla="*/ 225 w 518"/>
                  <a:gd name="T17" fmla="*/ 0 h 904"/>
                  <a:gd name="T18" fmla="*/ 225 w 518"/>
                  <a:gd name="T19" fmla="*/ 73 h 904"/>
                  <a:gd name="T20" fmla="*/ 76 w 518"/>
                  <a:gd name="T21" fmla="*/ 140 h 904"/>
                  <a:gd name="T22" fmla="*/ 15 w 518"/>
                  <a:gd name="T23" fmla="*/ 286 h 904"/>
                  <a:gd name="T24" fmla="*/ 225 w 518"/>
                  <a:gd name="T25" fmla="*/ 507 h 904"/>
                  <a:gd name="T26" fmla="*/ 225 w 518"/>
                  <a:gd name="T27" fmla="*/ 688 h 904"/>
                  <a:gd name="T28" fmla="*/ 159 w 518"/>
                  <a:gd name="T29" fmla="*/ 603 h 904"/>
                  <a:gd name="T30" fmla="*/ 0 w 518"/>
                  <a:gd name="T31" fmla="*/ 603 h 904"/>
                  <a:gd name="T32" fmla="*/ 65 w 518"/>
                  <a:gd name="T33" fmla="*/ 771 h 904"/>
                  <a:gd name="T34" fmla="*/ 225 w 518"/>
                  <a:gd name="T35" fmla="*/ 826 h 904"/>
                  <a:gd name="T36" fmla="*/ 225 w 518"/>
                  <a:gd name="T37" fmla="*/ 904 h 904"/>
                  <a:gd name="T38" fmla="*/ 298 w 518"/>
                  <a:gd name="T39" fmla="*/ 904 h 904"/>
                  <a:gd name="T40" fmla="*/ 298 w 518"/>
                  <a:gd name="T41" fmla="*/ 826 h 904"/>
                  <a:gd name="T42" fmla="*/ 451 w 518"/>
                  <a:gd name="T43" fmla="*/ 758 h 904"/>
                  <a:gd name="T44" fmla="*/ 518 w 518"/>
                  <a:gd name="T45" fmla="*/ 575 h 904"/>
                  <a:gd name="T46" fmla="*/ 447 w 518"/>
                  <a:gd name="T47" fmla="*/ 439 h 904"/>
                  <a:gd name="T48" fmla="*/ 225 w 518"/>
                  <a:gd name="T49" fmla="*/ 349 h 904"/>
                  <a:gd name="T50" fmla="*/ 171 w 518"/>
                  <a:gd name="T51" fmla="*/ 288 h 904"/>
                  <a:gd name="T52" fmla="*/ 225 w 518"/>
                  <a:gd name="T53" fmla="*/ 210 h 904"/>
                  <a:gd name="T54" fmla="*/ 225 w 518"/>
                  <a:gd name="T55" fmla="*/ 349 h 904"/>
                  <a:gd name="T56" fmla="*/ 298 w 518"/>
                  <a:gd name="T57" fmla="*/ 690 h 904"/>
                  <a:gd name="T58" fmla="*/ 298 w 518"/>
                  <a:gd name="T59" fmla="*/ 520 h 904"/>
                  <a:gd name="T60" fmla="*/ 356 w 518"/>
                  <a:gd name="T61" fmla="*/ 601 h 904"/>
                  <a:gd name="T62" fmla="*/ 298 w 518"/>
                  <a:gd name="T63" fmla="*/ 69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904">
                    <a:moveTo>
                      <a:pt x="447" y="439"/>
                    </a:moveTo>
                    <a:cubicBezTo>
                      <a:pt x="407" y="404"/>
                      <a:pt x="357" y="380"/>
                      <a:pt x="298" y="368"/>
                    </a:cubicBezTo>
                    <a:cubicBezTo>
                      <a:pt x="298" y="206"/>
                      <a:pt x="298" y="206"/>
                      <a:pt x="298" y="206"/>
                    </a:cubicBezTo>
                    <a:cubicBezTo>
                      <a:pt x="324" y="220"/>
                      <a:pt x="338" y="241"/>
                      <a:pt x="341" y="267"/>
                    </a:cubicBezTo>
                    <a:cubicBezTo>
                      <a:pt x="496" y="267"/>
                      <a:pt x="496" y="267"/>
                      <a:pt x="496" y="267"/>
                    </a:cubicBezTo>
                    <a:cubicBezTo>
                      <a:pt x="496" y="211"/>
                      <a:pt x="477" y="165"/>
                      <a:pt x="440" y="130"/>
                    </a:cubicBezTo>
                    <a:cubicBezTo>
                      <a:pt x="402" y="94"/>
                      <a:pt x="355" y="75"/>
                      <a:pt x="298" y="73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73"/>
                      <a:pt x="225" y="73"/>
                      <a:pt x="225" y="73"/>
                    </a:cubicBezTo>
                    <a:cubicBezTo>
                      <a:pt x="166" y="77"/>
                      <a:pt x="117" y="99"/>
                      <a:pt x="76" y="140"/>
                    </a:cubicBezTo>
                    <a:cubicBezTo>
                      <a:pt x="35" y="181"/>
                      <a:pt x="15" y="229"/>
                      <a:pt x="15" y="286"/>
                    </a:cubicBezTo>
                    <a:cubicBezTo>
                      <a:pt x="15" y="403"/>
                      <a:pt x="85" y="477"/>
                      <a:pt x="225" y="507"/>
                    </a:cubicBezTo>
                    <a:cubicBezTo>
                      <a:pt x="225" y="688"/>
                      <a:pt x="225" y="688"/>
                      <a:pt x="225" y="688"/>
                    </a:cubicBezTo>
                    <a:cubicBezTo>
                      <a:pt x="181" y="675"/>
                      <a:pt x="159" y="647"/>
                      <a:pt x="159" y="603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675"/>
                      <a:pt x="22" y="731"/>
                      <a:pt x="65" y="771"/>
                    </a:cubicBezTo>
                    <a:cubicBezTo>
                      <a:pt x="105" y="808"/>
                      <a:pt x="159" y="826"/>
                      <a:pt x="225" y="826"/>
                    </a:cubicBezTo>
                    <a:cubicBezTo>
                      <a:pt x="225" y="904"/>
                      <a:pt x="225" y="904"/>
                      <a:pt x="225" y="904"/>
                    </a:cubicBezTo>
                    <a:cubicBezTo>
                      <a:pt x="298" y="904"/>
                      <a:pt x="298" y="904"/>
                      <a:pt x="298" y="904"/>
                    </a:cubicBezTo>
                    <a:cubicBezTo>
                      <a:pt x="298" y="826"/>
                      <a:pt x="298" y="826"/>
                      <a:pt x="298" y="826"/>
                    </a:cubicBezTo>
                    <a:cubicBezTo>
                      <a:pt x="359" y="823"/>
                      <a:pt x="410" y="800"/>
                      <a:pt x="451" y="758"/>
                    </a:cubicBezTo>
                    <a:cubicBezTo>
                      <a:pt x="496" y="712"/>
                      <a:pt x="518" y="651"/>
                      <a:pt x="518" y="575"/>
                    </a:cubicBezTo>
                    <a:cubicBezTo>
                      <a:pt x="518" y="524"/>
                      <a:pt x="495" y="478"/>
                      <a:pt x="447" y="439"/>
                    </a:cubicBezTo>
                    <a:close/>
                    <a:moveTo>
                      <a:pt x="225" y="349"/>
                    </a:moveTo>
                    <a:cubicBezTo>
                      <a:pt x="189" y="344"/>
                      <a:pt x="171" y="324"/>
                      <a:pt x="171" y="288"/>
                    </a:cubicBezTo>
                    <a:cubicBezTo>
                      <a:pt x="171" y="250"/>
                      <a:pt x="189" y="224"/>
                      <a:pt x="225" y="210"/>
                    </a:cubicBezTo>
                    <a:lnTo>
                      <a:pt x="225" y="349"/>
                    </a:lnTo>
                    <a:close/>
                    <a:moveTo>
                      <a:pt x="298" y="690"/>
                    </a:moveTo>
                    <a:cubicBezTo>
                      <a:pt x="298" y="520"/>
                      <a:pt x="298" y="520"/>
                      <a:pt x="298" y="520"/>
                    </a:cubicBezTo>
                    <a:cubicBezTo>
                      <a:pt x="337" y="531"/>
                      <a:pt x="356" y="557"/>
                      <a:pt x="356" y="601"/>
                    </a:cubicBezTo>
                    <a:cubicBezTo>
                      <a:pt x="356" y="643"/>
                      <a:pt x="337" y="673"/>
                      <a:pt x="298" y="69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2935433" y="1858707"/>
                <a:ext cx="527208" cy="634053"/>
              </a:xfrm>
              <a:custGeom>
                <a:avLst/>
                <a:gdLst>
                  <a:gd name="T0" fmla="*/ 791 w 873"/>
                  <a:gd name="T1" fmla="*/ 0 h 1162"/>
                  <a:gd name="T2" fmla="*/ 465 w 873"/>
                  <a:gd name="T3" fmla="*/ 0 h 1162"/>
                  <a:gd name="T4" fmla="*/ 459 w 873"/>
                  <a:gd name="T5" fmla="*/ 0 h 1162"/>
                  <a:gd name="T6" fmla="*/ 377 w 873"/>
                  <a:gd name="T7" fmla="*/ 0 h 1162"/>
                  <a:gd name="T8" fmla="*/ 315 w 873"/>
                  <a:gd name="T9" fmla="*/ 120 h 1162"/>
                  <a:gd name="T10" fmla="*/ 309 w 873"/>
                  <a:gd name="T11" fmla="*/ 90 h 1162"/>
                  <a:gd name="T12" fmla="*/ 299 w 873"/>
                  <a:gd name="T13" fmla="*/ 46 h 1162"/>
                  <a:gd name="T14" fmla="*/ 264 w 873"/>
                  <a:gd name="T15" fmla="*/ 46 h 1162"/>
                  <a:gd name="T16" fmla="*/ 262 w 873"/>
                  <a:gd name="T17" fmla="*/ 49 h 1162"/>
                  <a:gd name="T18" fmla="*/ 249 w 873"/>
                  <a:gd name="T19" fmla="*/ 112 h 1162"/>
                  <a:gd name="T20" fmla="*/ 247 w 873"/>
                  <a:gd name="T21" fmla="*/ 119 h 1162"/>
                  <a:gd name="T22" fmla="*/ 186 w 873"/>
                  <a:gd name="T23" fmla="*/ 0 h 1162"/>
                  <a:gd name="T24" fmla="*/ 97 w 873"/>
                  <a:gd name="T25" fmla="*/ 0 h 1162"/>
                  <a:gd name="T26" fmla="*/ 0 w 873"/>
                  <a:gd name="T27" fmla="*/ 102 h 1162"/>
                  <a:gd name="T28" fmla="*/ 0 w 873"/>
                  <a:gd name="T29" fmla="*/ 486 h 1162"/>
                  <a:gd name="T30" fmla="*/ 89 w 873"/>
                  <a:gd name="T31" fmla="*/ 587 h 1162"/>
                  <a:gd name="T32" fmla="*/ 130 w 873"/>
                  <a:gd name="T33" fmla="*/ 1057 h 1162"/>
                  <a:gd name="T34" fmla="*/ 211 w 873"/>
                  <a:gd name="T35" fmla="*/ 1161 h 1162"/>
                  <a:gd name="T36" fmla="*/ 352 w 873"/>
                  <a:gd name="T37" fmla="*/ 1161 h 1162"/>
                  <a:gd name="T38" fmla="*/ 393 w 873"/>
                  <a:gd name="T39" fmla="*/ 1141 h 1162"/>
                  <a:gd name="T40" fmla="*/ 309 w 873"/>
                  <a:gd name="T41" fmla="*/ 1089 h 1162"/>
                  <a:gd name="T42" fmla="*/ 215 w 873"/>
                  <a:gd name="T43" fmla="*/ 855 h 1162"/>
                  <a:gd name="T44" fmla="*/ 215 w 873"/>
                  <a:gd name="T45" fmla="*/ 767 h 1162"/>
                  <a:gd name="T46" fmla="*/ 333 w 873"/>
                  <a:gd name="T47" fmla="*/ 767 h 1162"/>
                  <a:gd name="T48" fmla="*/ 230 w 873"/>
                  <a:gd name="T49" fmla="*/ 538 h 1162"/>
                  <a:gd name="T50" fmla="*/ 316 w 873"/>
                  <a:gd name="T51" fmla="*/ 330 h 1162"/>
                  <a:gd name="T52" fmla="*/ 440 w 873"/>
                  <a:gd name="T53" fmla="*/ 253 h 1162"/>
                  <a:gd name="T54" fmla="*/ 440 w 873"/>
                  <a:gd name="T55" fmla="*/ 164 h 1162"/>
                  <a:gd name="T56" fmla="*/ 455 w 873"/>
                  <a:gd name="T57" fmla="*/ 164 h 1162"/>
                  <a:gd name="T58" fmla="*/ 459 w 873"/>
                  <a:gd name="T59" fmla="*/ 165 h 1162"/>
                  <a:gd name="T60" fmla="*/ 791 w 873"/>
                  <a:gd name="T61" fmla="*/ 165 h 1162"/>
                  <a:gd name="T62" fmla="*/ 873 w 873"/>
                  <a:gd name="T63" fmla="*/ 82 h 1162"/>
                  <a:gd name="T64" fmla="*/ 791 w 873"/>
                  <a:gd name="T65" fmla="*/ 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3" h="1162">
                    <a:moveTo>
                      <a:pt x="791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77" y="0"/>
                      <a:pt x="377" y="0"/>
                      <a:pt x="377" y="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3" y="110"/>
                      <a:pt x="311" y="100"/>
                      <a:pt x="309" y="90"/>
                    </a:cubicBezTo>
                    <a:cubicBezTo>
                      <a:pt x="305" y="76"/>
                      <a:pt x="302" y="61"/>
                      <a:pt x="299" y="46"/>
                    </a:cubicBezTo>
                    <a:cubicBezTo>
                      <a:pt x="287" y="46"/>
                      <a:pt x="276" y="46"/>
                      <a:pt x="264" y="46"/>
                    </a:cubicBezTo>
                    <a:cubicBezTo>
                      <a:pt x="263" y="46"/>
                      <a:pt x="263" y="47"/>
                      <a:pt x="262" y="49"/>
                    </a:cubicBezTo>
                    <a:cubicBezTo>
                      <a:pt x="258" y="70"/>
                      <a:pt x="253" y="91"/>
                      <a:pt x="249" y="112"/>
                    </a:cubicBezTo>
                    <a:cubicBezTo>
                      <a:pt x="248" y="114"/>
                      <a:pt x="248" y="117"/>
                      <a:pt x="247" y="119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6"/>
                      <a:pt x="0" y="10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0" y="539"/>
                      <a:pt x="39" y="582"/>
                      <a:pt x="89" y="587"/>
                    </a:cubicBezTo>
                    <a:cubicBezTo>
                      <a:pt x="103" y="742"/>
                      <a:pt x="116" y="898"/>
                      <a:pt x="130" y="1057"/>
                    </a:cubicBezTo>
                    <a:cubicBezTo>
                      <a:pt x="136" y="1112"/>
                      <a:pt x="171" y="1159"/>
                      <a:pt x="211" y="1161"/>
                    </a:cubicBezTo>
                    <a:cubicBezTo>
                      <a:pt x="258" y="1162"/>
                      <a:pt x="305" y="1162"/>
                      <a:pt x="352" y="1161"/>
                    </a:cubicBezTo>
                    <a:cubicBezTo>
                      <a:pt x="367" y="1160"/>
                      <a:pt x="381" y="1153"/>
                      <a:pt x="393" y="1141"/>
                    </a:cubicBezTo>
                    <a:cubicBezTo>
                      <a:pt x="362" y="1129"/>
                      <a:pt x="334" y="1111"/>
                      <a:pt x="309" y="1089"/>
                    </a:cubicBezTo>
                    <a:cubicBezTo>
                      <a:pt x="246" y="1031"/>
                      <a:pt x="215" y="952"/>
                      <a:pt x="215" y="855"/>
                    </a:cubicBezTo>
                    <a:cubicBezTo>
                      <a:pt x="215" y="767"/>
                      <a:pt x="215" y="767"/>
                      <a:pt x="215" y="767"/>
                    </a:cubicBezTo>
                    <a:cubicBezTo>
                      <a:pt x="333" y="767"/>
                      <a:pt x="333" y="767"/>
                      <a:pt x="333" y="767"/>
                    </a:cubicBezTo>
                    <a:cubicBezTo>
                      <a:pt x="246" y="696"/>
                      <a:pt x="230" y="601"/>
                      <a:pt x="230" y="538"/>
                    </a:cubicBezTo>
                    <a:cubicBezTo>
                      <a:pt x="230" y="459"/>
                      <a:pt x="260" y="387"/>
                      <a:pt x="316" y="330"/>
                    </a:cubicBezTo>
                    <a:cubicBezTo>
                      <a:pt x="352" y="294"/>
                      <a:pt x="394" y="268"/>
                      <a:pt x="440" y="253"/>
                    </a:cubicBezTo>
                    <a:cubicBezTo>
                      <a:pt x="440" y="164"/>
                      <a:pt x="440" y="164"/>
                      <a:pt x="440" y="164"/>
                    </a:cubicBezTo>
                    <a:cubicBezTo>
                      <a:pt x="455" y="164"/>
                      <a:pt x="455" y="164"/>
                      <a:pt x="455" y="164"/>
                    </a:cubicBezTo>
                    <a:cubicBezTo>
                      <a:pt x="457" y="164"/>
                      <a:pt x="458" y="165"/>
                      <a:pt x="459" y="165"/>
                    </a:cubicBezTo>
                    <a:cubicBezTo>
                      <a:pt x="791" y="165"/>
                      <a:pt x="791" y="165"/>
                      <a:pt x="791" y="165"/>
                    </a:cubicBezTo>
                    <a:cubicBezTo>
                      <a:pt x="836" y="165"/>
                      <a:pt x="873" y="128"/>
                      <a:pt x="873" y="82"/>
                    </a:cubicBezTo>
                    <a:cubicBezTo>
                      <a:pt x="873" y="37"/>
                      <a:pt x="836" y="0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3753333" y="4119651"/>
            <a:ext cx="1127689" cy="960010"/>
            <a:chOff x="7046381" y="4236495"/>
            <a:chExt cx="684000" cy="684000"/>
          </a:xfrm>
        </p:grpSpPr>
        <p:sp>
          <p:nvSpPr>
            <p:cNvPr id="117" name="Rectangle 116"/>
            <p:cNvSpPr/>
            <p:nvPr/>
          </p:nvSpPr>
          <p:spPr>
            <a:xfrm>
              <a:off x="7046381" y="4236495"/>
              <a:ext cx="684000" cy="684000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7193913" y="4356186"/>
              <a:ext cx="388937" cy="444500"/>
            </a:xfrm>
            <a:custGeom>
              <a:avLst/>
              <a:gdLst>
                <a:gd name="T0" fmla="*/ 674 w 824"/>
                <a:gd name="T1" fmla="*/ 644 h 944"/>
                <a:gd name="T2" fmla="*/ 585 w 824"/>
                <a:gd name="T3" fmla="*/ 673 h 944"/>
                <a:gd name="T4" fmla="*/ 298 w 824"/>
                <a:gd name="T5" fmla="*/ 497 h 944"/>
                <a:gd name="T6" fmla="*/ 300 w 824"/>
                <a:gd name="T7" fmla="*/ 472 h 944"/>
                <a:gd name="T8" fmla="*/ 298 w 824"/>
                <a:gd name="T9" fmla="*/ 447 h 944"/>
                <a:gd name="T10" fmla="*/ 585 w 824"/>
                <a:gd name="T11" fmla="*/ 271 h 944"/>
                <a:gd name="T12" fmla="*/ 674 w 824"/>
                <a:gd name="T13" fmla="*/ 300 h 944"/>
                <a:gd name="T14" fmla="*/ 824 w 824"/>
                <a:gd name="T15" fmla="*/ 150 h 944"/>
                <a:gd name="T16" fmla="*/ 674 w 824"/>
                <a:gd name="T17" fmla="*/ 0 h 944"/>
                <a:gd name="T18" fmla="*/ 524 w 824"/>
                <a:gd name="T19" fmla="*/ 150 h 944"/>
                <a:gd name="T20" fmla="*/ 526 w 824"/>
                <a:gd name="T21" fmla="*/ 175 h 944"/>
                <a:gd name="T22" fmla="*/ 239 w 824"/>
                <a:gd name="T23" fmla="*/ 351 h 944"/>
                <a:gd name="T24" fmla="*/ 150 w 824"/>
                <a:gd name="T25" fmla="*/ 322 h 944"/>
                <a:gd name="T26" fmla="*/ 0 w 824"/>
                <a:gd name="T27" fmla="*/ 472 h 944"/>
                <a:gd name="T28" fmla="*/ 150 w 824"/>
                <a:gd name="T29" fmla="*/ 622 h 944"/>
                <a:gd name="T30" fmla="*/ 239 w 824"/>
                <a:gd name="T31" fmla="*/ 593 h 944"/>
                <a:gd name="T32" fmla="*/ 526 w 824"/>
                <a:gd name="T33" fmla="*/ 769 h 944"/>
                <a:gd name="T34" fmla="*/ 524 w 824"/>
                <a:gd name="T35" fmla="*/ 794 h 944"/>
                <a:gd name="T36" fmla="*/ 674 w 824"/>
                <a:gd name="T37" fmla="*/ 944 h 944"/>
                <a:gd name="T38" fmla="*/ 824 w 824"/>
                <a:gd name="T39" fmla="*/ 794 h 944"/>
                <a:gd name="T40" fmla="*/ 674 w 824"/>
                <a:gd name="T41" fmla="*/ 6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4" h="944">
                  <a:moveTo>
                    <a:pt x="674" y="644"/>
                  </a:moveTo>
                  <a:cubicBezTo>
                    <a:pt x="641" y="644"/>
                    <a:pt x="610" y="655"/>
                    <a:pt x="585" y="673"/>
                  </a:cubicBezTo>
                  <a:cubicBezTo>
                    <a:pt x="298" y="497"/>
                    <a:pt x="298" y="497"/>
                    <a:pt x="298" y="497"/>
                  </a:cubicBezTo>
                  <a:cubicBezTo>
                    <a:pt x="299" y="489"/>
                    <a:pt x="300" y="481"/>
                    <a:pt x="300" y="472"/>
                  </a:cubicBezTo>
                  <a:cubicBezTo>
                    <a:pt x="300" y="463"/>
                    <a:pt x="299" y="455"/>
                    <a:pt x="298" y="447"/>
                  </a:cubicBezTo>
                  <a:cubicBezTo>
                    <a:pt x="585" y="271"/>
                    <a:pt x="585" y="271"/>
                    <a:pt x="585" y="271"/>
                  </a:cubicBezTo>
                  <a:cubicBezTo>
                    <a:pt x="610" y="289"/>
                    <a:pt x="641" y="300"/>
                    <a:pt x="674" y="300"/>
                  </a:cubicBezTo>
                  <a:cubicBezTo>
                    <a:pt x="757" y="300"/>
                    <a:pt x="824" y="233"/>
                    <a:pt x="824" y="150"/>
                  </a:cubicBezTo>
                  <a:cubicBezTo>
                    <a:pt x="824" y="67"/>
                    <a:pt x="757" y="0"/>
                    <a:pt x="674" y="0"/>
                  </a:cubicBezTo>
                  <a:cubicBezTo>
                    <a:pt x="591" y="0"/>
                    <a:pt x="524" y="67"/>
                    <a:pt x="524" y="150"/>
                  </a:cubicBezTo>
                  <a:cubicBezTo>
                    <a:pt x="524" y="159"/>
                    <a:pt x="525" y="167"/>
                    <a:pt x="526" y="175"/>
                  </a:cubicBezTo>
                  <a:cubicBezTo>
                    <a:pt x="239" y="351"/>
                    <a:pt x="239" y="351"/>
                    <a:pt x="239" y="351"/>
                  </a:cubicBezTo>
                  <a:cubicBezTo>
                    <a:pt x="214" y="333"/>
                    <a:pt x="183" y="322"/>
                    <a:pt x="150" y="322"/>
                  </a:cubicBezTo>
                  <a:cubicBezTo>
                    <a:pt x="67" y="322"/>
                    <a:pt x="0" y="389"/>
                    <a:pt x="0" y="472"/>
                  </a:cubicBezTo>
                  <a:cubicBezTo>
                    <a:pt x="0" y="555"/>
                    <a:pt x="67" y="622"/>
                    <a:pt x="150" y="622"/>
                  </a:cubicBezTo>
                  <a:cubicBezTo>
                    <a:pt x="183" y="622"/>
                    <a:pt x="214" y="611"/>
                    <a:pt x="239" y="593"/>
                  </a:cubicBezTo>
                  <a:cubicBezTo>
                    <a:pt x="526" y="769"/>
                    <a:pt x="526" y="769"/>
                    <a:pt x="526" y="769"/>
                  </a:cubicBezTo>
                  <a:cubicBezTo>
                    <a:pt x="525" y="777"/>
                    <a:pt x="524" y="785"/>
                    <a:pt x="524" y="794"/>
                  </a:cubicBezTo>
                  <a:cubicBezTo>
                    <a:pt x="524" y="877"/>
                    <a:pt x="591" y="944"/>
                    <a:pt x="674" y="944"/>
                  </a:cubicBezTo>
                  <a:cubicBezTo>
                    <a:pt x="757" y="944"/>
                    <a:pt x="824" y="877"/>
                    <a:pt x="824" y="794"/>
                  </a:cubicBezTo>
                  <a:cubicBezTo>
                    <a:pt x="824" y="711"/>
                    <a:pt x="757" y="644"/>
                    <a:pt x="674" y="6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119" name="Straight Connector 118"/>
          <p:cNvCxnSpPr/>
          <p:nvPr/>
        </p:nvCxnSpPr>
        <p:spPr>
          <a:xfrm flipH="1" flipV="1">
            <a:off x="2266135" y="3665961"/>
            <a:ext cx="1424024" cy="1"/>
          </a:xfrm>
          <a:prstGeom prst="line">
            <a:avLst/>
          </a:prstGeom>
          <a:noFill/>
          <a:ln w="12700" cap="flat" cmpd="sng" algn="ctr">
            <a:solidFill>
              <a:srgbClr val="9BBB59"/>
            </a:solidFill>
            <a:prstDash val="sysDash"/>
            <a:headEnd type="oval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2110398" y="2083762"/>
            <a:ext cx="1579760" cy="3209750"/>
            <a:chOff x="5466622" y="2132578"/>
            <a:chExt cx="1579760" cy="3209750"/>
          </a:xfrm>
        </p:grpSpPr>
        <p:grpSp>
          <p:nvGrpSpPr>
            <p:cNvPr id="121" name="Group 120"/>
            <p:cNvGrpSpPr/>
            <p:nvPr/>
          </p:nvGrpSpPr>
          <p:grpSpPr>
            <a:xfrm>
              <a:off x="5466622" y="2132578"/>
              <a:ext cx="1579760" cy="1183075"/>
              <a:chOff x="5466622" y="2132578"/>
              <a:chExt cx="1579760" cy="1183075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5466622" y="3304315"/>
                <a:ext cx="39668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ysDash"/>
                <a:headEnd type="oval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5863307" y="2132578"/>
                <a:ext cx="1183075" cy="1183075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ysDash"/>
                <a:headEnd type="oval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5466622" y="4159253"/>
              <a:ext cx="1579760" cy="1183075"/>
              <a:chOff x="5466622" y="4159253"/>
              <a:chExt cx="1579760" cy="1183075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5466622" y="4159253"/>
                <a:ext cx="39668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4BACC6"/>
                </a:solidFill>
                <a:prstDash val="sysDash"/>
                <a:headEnd type="oval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5863307" y="4159253"/>
                <a:ext cx="1183075" cy="1183075"/>
              </a:xfrm>
              <a:prstGeom prst="line">
                <a:avLst/>
              </a:prstGeom>
              <a:noFill/>
              <a:ln w="12700" cap="flat" cmpd="sng" algn="ctr">
                <a:solidFill>
                  <a:srgbClr val="4BACC6"/>
                </a:solidFill>
                <a:prstDash val="sysDash"/>
                <a:headEnd type="oval"/>
              </a:ln>
              <a:effectLst/>
            </p:spPr>
          </p:cxnSp>
        </p:grpSp>
      </p:grpSp>
      <p:grpSp>
        <p:nvGrpSpPr>
          <p:cNvPr id="127" name="Group 126"/>
          <p:cNvGrpSpPr/>
          <p:nvPr/>
        </p:nvGrpSpPr>
        <p:grpSpPr>
          <a:xfrm>
            <a:off x="2110398" y="2845309"/>
            <a:ext cx="1579760" cy="1641304"/>
            <a:chOff x="5466622" y="2894125"/>
            <a:chExt cx="1579760" cy="1641304"/>
          </a:xfrm>
        </p:grpSpPr>
        <p:grpSp>
          <p:nvGrpSpPr>
            <p:cNvPr id="128" name="Group 127"/>
            <p:cNvGrpSpPr/>
            <p:nvPr/>
          </p:nvGrpSpPr>
          <p:grpSpPr>
            <a:xfrm>
              <a:off x="5466622" y="2894125"/>
              <a:ext cx="1579760" cy="621090"/>
              <a:chOff x="5466622" y="2894125"/>
              <a:chExt cx="1579760" cy="62109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5466622" y="3515215"/>
                <a:ext cx="95867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C0504D"/>
                </a:solidFill>
                <a:prstDash val="sysDash"/>
                <a:headEnd type="oval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6425292" y="2894125"/>
                <a:ext cx="621090" cy="621090"/>
              </a:xfrm>
              <a:prstGeom prst="line">
                <a:avLst/>
              </a:prstGeom>
              <a:noFill/>
              <a:ln w="12700" cap="flat" cmpd="sng" algn="ctr">
                <a:solidFill>
                  <a:srgbClr val="C0504D"/>
                </a:solidFill>
                <a:prstDash val="sysDash"/>
                <a:headEnd type="oval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5466622" y="3914339"/>
              <a:ext cx="1579760" cy="621090"/>
              <a:chOff x="5466622" y="3914339"/>
              <a:chExt cx="1579760" cy="62109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466622" y="3914339"/>
                <a:ext cx="95867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8064A2"/>
                </a:solidFill>
                <a:prstDash val="sysDash"/>
                <a:headEnd type="oval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6425292" y="3914339"/>
                <a:ext cx="621090" cy="621090"/>
              </a:xfrm>
              <a:prstGeom prst="line">
                <a:avLst/>
              </a:prstGeom>
              <a:noFill/>
              <a:ln w="12700" cap="flat" cmpd="sng" algn="ctr">
                <a:solidFill>
                  <a:srgbClr val="8064A2"/>
                </a:solidFill>
                <a:prstDash val="sysDash"/>
                <a:headEnd type="oval"/>
              </a:ln>
              <a:effectLst/>
            </p:spPr>
          </p:cxnSp>
        </p:grpSp>
      </p:grpSp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35" y="2354695"/>
            <a:ext cx="15748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5" name="Group 134"/>
          <p:cNvGrpSpPr/>
          <p:nvPr/>
        </p:nvGrpSpPr>
        <p:grpSpPr>
          <a:xfrm>
            <a:off x="8133217" y="3124200"/>
            <a:ext cx="758377" cy="1120282"/>
            <a:chOff x="-2804126" y="3709899"/>
            <a:chExt cx="1688638" cy="2104843"/>
          </a:xfrm>
        </p:grpSpPr>
        <p:sp>
          <p:nvSpPr>
            <p:cNvPr id="136" name="AutoShape 4"/>
            <p:cNvSpPr>
              <a:spLocks noChangeAspect="1" noChangeArrowheads="1" noTextEdit="1"/>
            </p:cNvSpPr>
            <p:nvPr/>
          </p:nvSpPr>
          <p:spPr bwMode="auto">
            <a:xfrm flipH="1">
              <a:off x="-2801619" y="3709899"/>
              <a:ext cx="1683623" cy="20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6"/>
            <p:cNvSpPr>
              <a:spLocks/>
            </p:cNvSpPr>
            <p:nvPr/>
          </p:nvSpPr>
          <p:spPr bwMode="auto">
            <a:xfrm flipH="1">
              <a:off x="-2128420" y="4241437"/>
              <a:ext cx="290842" cy="1226049"/>
            </a:xfrm>
            <a:custGeom>
              <a:avLst/>
              <a:gdLst>
                <a:gd name="T0" fmla="*/ 190 w 232"/>
                <a:gd name="T1" fmla="*/ 228 h 978"/>
                <a:gd name="T2" fmla="*/ 190 w 232"/>
                <a:gd name="T3" fmla="*/ 59 h 978"/>
                <a:gd name="T4" fmla="*/ 150 w 232"/>
                <a:gd name="T5" fmla="*/ 59 h 978"/>
                <a:gd name="T6" fmla="*/ 150 w 232"/>
                <a:gd name="T7" fmla="*/ 0 h 978"/>
                <a:gd name="T8" fmla="*/ 141 w 232"/>
                <a:gd name="T9" fmla="*/ 0 h 978"/>
                <a:gd name="T10" fmla="*/ 141 w 232"/>
                <a:gd name="T11" fmla="*/ 59 h 978"/>
                <a:gd name="T12" fmla="*/ 113 w 232"/>
                <a:gd name="T13" fmla="*/ 59 h 978"/>
                <a:gd name="T14" fmla="*/ 113 w 232"/>
                <a:gd name="T15" fmla="*/ 0 h 978"/>
                <a:gd name="T16" fmla="*/ 104 w 232"/>
                <a:gd name="T17" fmla="*/ 0 h 978"/>
                <a:gd name="T18" fmla="*/ 104 w 232"/>
                <a:gd name="T19" fmla="*/ 59 h 978"/>
                <a:gd name="T20" fmla="*/ 73 w 232"/>
                <a:gd name="T21" fmla="*/ 59 h 978"/>
                <a:gd name="T22" fmla="*/ 73 w 232"/>
                <a:gd name="T23" fmla="*/ 148 h 978"/>
                <a:gd name="T24" fmla="*/ 35 w 232"/>
                <a:gd name="T25" fmla="*/ 148 h 978"/>
                <a:gd name="T26" fmla="*/ 26 w 232"/>
                <a:gd name="T27" fmla="*/ 228 h 978"/>
                <a:gd name="T28" fmla="*/ 2 w 232"/>
                <a:gd name="T29" fmla="*/ 228 h 978"/>
                <a:gd name="T30" fmla="*/ 0 w 232"/>
                <a:gd name="T31" fmla="*/ 978 h 978"/>
                <a:gd name="T32" fmla="*/ 232 w 232"/>
                <a:gd name="T33" fmla="*/ 978 h 978"/>
                <a:gd name="T34" fmla="*/ 232 w 232"/>
                <a:gd name="T35" fmla="*/ 228 h 978"/>
                <a:gd name="T36" fmla="*/ 190 w 232"/>
                <a:gd name="T37" fmla="*/ 22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978">
                  <a:moveTo>
                    <a:pt x="190" y="228"/>
                  </a:moveTo>
                  <a:lnTo>
                    <a:pt x="190" y="59"/>
                  </a:lnTo>
                  <a:lnTo>
                    <a:pt x="150" y="59"/>
                  </a:lnTo>
                  <a:lnTo>
                    <a:pt x="150" y="0"/>
                  </a:lnTo>
                  <a:lnTo>
                    <a:pt x="141" y="0"/>
                  </a:lnTo>
                  <a:lnTo>
                    <a:pt x="141" y="59"/>
                  </a:lnTo>
                  <a:lnTo>
                    <a:pt x="113" y="59"/>
                  </a:lnTo>
                  <a:lnTo>
                    <a:pt x="113" y="0"/>
                  </a:lnTo>
                  <a:lnTo>
                    <a:pt x="104" y="0"/>
                  </a:lnTo>
                  <a:lnTo>
                    <a:pt x="104" y="59"/>
                  </a:lnTo>
                  <a:lnTo>
                    <a:pt x="73" y="59"/>
                  </a:lnTo>
                  <a:lnTo>
                    <a:pt x="73" y="148"/>
                  </a:lnTo>
                  <a:lnTo>
                    <a:pt x="35" y="148"/>
                  </a:lnTo>
                  <a:lnTo>
                    <a:pt x="26" y="228"/>
                  </a:lnTo>
                  <a:lnTo>
                    <a:pt x="2" y="228"/>
                  </a:lnTo>
                  <a:lnTo>
                    <a:pt x="0" y="978"/>
                  </a:lnTo>
                  <a:lnTo>
                    <a:pt x="232" y="978"/>
                  </a:lnTo>
                  <a:lnTo>
                    <a:pt x="232" y="228"/>
                  </a:lnTo>
                  <a:lnTo>
                    <a:pt x="190" y="228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7"/>
            <p:cNvSpPr>
              <a:spLocks/>
            </p:cNvSpPr>
            <p:nvPr/>
          </p:nvSpPr>
          <p:spPr bwMode="auto">
            <a:xfrm flipH="1">
              <a:off x="-1410090" y="4419453"/>
              <a:ext cx="228160" cy="1048034"/>
            </a:xfrm>
            <a:custGeom>
              <a:avLst/>
              <a:gdLst>
                <a:gd name="T0" fmla="*/ 114 w 114"/>
                <a:gd name="T1" fmla="*/ 523 h 523"/>
                <a:gd name="T2" fmla="*/ 114 w 114"/>
                <a:gd name="T3" fmla="*/ 87 h 523"/>
                <a:gd name="T4" fmla="*/ 1 w 114"/>
                <a:gd name="T5" fmla="*/ 34 h 523"/>
                <a:gd name="T6" fmla="*/ 0 w 114"/>
                <a:gd name="T7" fmla="*/ 523 h 523"/>
                <a:gd name="T8" fmla="*/ 114 w 114"/>
                <a:gd name="T9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23">
                  <a:moveTo>
                    <a:pt x="114" y="523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87"/>
                    <a:pt x="1" y="0"/>
                    <a:pt x="1" y="34"/>
                  </a:cubicBezTo>
                  <a:cubicBezTo>
                    <a:pt x="1" y="88"/>
                    <a:pt x="0" y="523"/>
                    <a:pt x="0" y="523"/>
                  </a:cubicBezTo>
                  <a:lnTo>
                    <a:pt x="114" y="52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8"/>
            <p:cNvSpPr>
              <a:spLocks/>
            </p:cNvSpPr>
            <p:nvPr/>
          </p:nvSpPr>
          <p:spPr bwMode="auto">
            <a:xfrm flipH="1">
              <a:off x="-1914049" y="4701520"/>
              <a:ext cx="394893" cy="765968"/>
            </a:xfrm>
            <a:custGeom>
              <a:avLst/>
              <a:gdLst>
                <a:gd name="T0" fmla="*/ 125 w 197"/>
                <a:gd name="T1" fmla="*/ 106 h 382"/>
                <a:gd name="T2" fmla="*/ 125 w 197"/>
                <a:gd name="T3" fmla="*/ 224 h 382"/>
                <a:gd name="T4" fmla="*/ 110 w 197"/>
                <a:gd name="T5" fmla="*/ 224 h 382"/>
                <a:gd name="T6" fmla="*/ 110 w 197"/>
                <a:gd name="T7" fmla="*/ 28 h 382"/>
                <a:gd name="T8" fmla="*/ 0 w 197"/>
                <a:gd name="T9" fmla="*/ 18 h 382"/>
                <a:gd name="T10" fmla="*/ 0 w 197"/>
                <a:gd name="T11" fmla="*/ 382 h 382"/>
                <a:gd name="T12" fmla="*/ 46 w 197"/>
                <a:gd name="T13" fmla="*/ 382 h 382"/>
                <a:gd name="T14" fmla="*/ 46 w 197"/>
                <a:gd name="T15" fmla="*/ 382 h 382"/>
                <a:gd name="T16" fmla="*/ 197 w 197"/>
                <a:gd name="T17" fmla="*/ 382 h 382"/>
                <a:gd name="T18" fmla="*/ 197 w 197"/>
                <a:gd name="T19" fmla="*/ 107 h 382"/>
                <a:gd name="T20" fmla="*/ 125 w 197"/>
                <a:gd name="T21" fmla="*/ 10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382">
                  <a:moveTo>
                    <a:pt x="125" y="106"/>
                  </a:moveTo>
                  <a:cubicBezTo>
                    <a:pt x="125" y="132"/>
                    <a:pt x="125" y="224"/>
                    <a:pt x="125" y="224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0" y="140"/>
                    <a:pt x="110" y="50"/>
                    <a:pt x="110" y="28"/>
                  </a:cubicBezTo>
                  <a:cubicBezTo>
                    <a:pt x="110" y="0"/>
                    <a:pt x="0" y="18"/>
                    <a:pt x="0" y="18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46" y="382"/>
                    <a:pt x="46" y="382"/>
                    <a:pt x="46" y="382"/>
                  </a:cubicBezTo>
                  <a:cubicBezTo>
                    <a:pt x="46" y="382"/>
                    <a:pt x="46" y="382"/>
                    <a:pt x="46" y="382"/>
                  </a:cubicBezTo>
                  <a:cubicBezTo>
                    <a:pt x="197" y="382"/>
                    <a:pt x="197" y="382"/>
                    <a:pt x="197" y="382"/>
                  </a:cubicBezTo>
                  <a:cubicBezTo>
                    <a:pt x="197" y="382"/>
                    <a:pt x="197" y="171"/>
                    <a:pt x="197" y="107"/>
                  </a:cubicBezTo>
                  <a:cubicBezTo>
                    <a:pt x="197" y="86"/>
                    <a:pt x="125" y="85"/>
                    <a:pt x="125" y="10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9"/>
            <p:cNvSpPr>
              <a:spLocks/>
            </p:cNvSpPr>
            <p:nvPr/>
          </p:nvSpPr>
          <p:spPr bwMode="auto">
            <a:xfrm flipH="1">
              <a:off x="-1789940" y="4912129"/>
              <a:ext cx="655648" cy="555358"/>
            </a:xfrm>
            <a:custGeom>
              <a:avLst/>
              <a:gdLst>
                <a:gd name="T0" fmla="*/ 0 w 523"/>
                <a:gd name="T1" fmla="*/ 443 h 443"/>
                <a:gd name="T2" fmla="*/ 0 w 523"/>
                <a:gd name="T3" fmla="*/ 0 h 443"/>
                <a:gd name="T4" fmla="*/ 169 w 523"/>
                <a:gd name="T5" fmla="*/ 0 h 443"/>
                <a:gd name="T6" fmla="*/ 169 w 523"/>
                <a:gd name="T7" fmla="*/ 259 h 443"/>
                <a:gd name="T8" fmla="*/ 206 w 523"/>
                <a:gd name="T9" fmla="*/ 237 h 443"/>
                <a:gd name="T10" fmla="*/ 262 w 523"/>
                <a:gd name="T11" fmla="*/ 107 h 443"/>
                <a:gd name="T12" fmla="*/ 296 w 523"/>
                <a:gd name="T13" fmla="*/ 197 h 443"/>
                <a:gd name="T14" fmla="*/ 371 w 523"/>
                <a:gd name="T15" fmla="*/ 197 h 443"/>
                <a:gd name="T16" fmla="*/ 523 w 523"/>
                <a:gd name="T17" fmla="*/ 317 h 443"/>
                <a:gd name="T18" fmla="*/ 523 w 523"/>
                <a:gd name="T19" fmla="*/ 442 h 443"/>
                <a:gd name="T20" fmla="*/ 0 w 523"/>
                <a:gd name="T2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3" h="443">
                  <a:moveTo>
                    <a:pt x="0" y="443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59"/>
                  </a:lnTo>
                  <a:lnTo>
                    <a:pt x="206" y="237"/>
                  </a:lnTo>
                  <a:lnTo>
                    <a:pt x="262" y="107"/>
                  </a:lnTo>
                  <a:lnTo>
                    <a:pt x="296" y="197"/>
                  </a:lnTo>
                  <a:lnTo>
                    <a:pt x="371" y="197"/>
                  </a:lnTo>
                  <a:lnTo>
                    <a:pt x="523" y="317"/>
                  </a:lnTo>
                  <a:lnTo>
                    <a:pt x="523" y="44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0"/>
            <p:cNvSpPr>
              <a:spLocks noChangeArrowheads="1"/>
            </p:cNvSpPr>
            <p:nvPr/>
          </p:nvSpPr>
          <p:spPr bwMode="auto">
            <a:xfrm flipH="1">
              <a:off x="-2198623" y="4808078"/>
              <a:ext cx="219385" cy="659409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11"/>
            <p:cNvSpPr>
              <a:spLocks noEditPoints="1"/>
            </p:cNvSpPr>
            <p:nvPr/>
          </p:nvSpPr>
          <p:spPr bwMode="auto">
            <a:xfrm flipH="1">
              <a:off x="-2577219" y="4519743"/>
              <a:ext cx="304631" cy="947743"/>
            </a:xfrm>
            <a:custGeom>
              <a:avLst/>
              <a:gdLst>
                <a:gd name="T0" fmla="*/ 0 w 243"/>
                <a:gd name="T1" fmla="*/ 101 h 756"/>
                <a:gd name="T2" fmla="*/ 0 w 243"/>
                <a:gd name="T3" fmla="*/ 756 h 756"/>
                <a:gd name="T4" fmla="*/ 243 w 243"/>
                <a:gd name="T5" fmla="*/ 756 h 756"/>
                <a:gd name="T6" fmla="*/ 243 w 243"/>
                <a:gd name="T7" fmla="*/ 297 h 756"/>
                <a:gd name="T8" fmla="*/ 219 w 243"/>
                <a:gd name="T9" fmla="*/ 297 h 756"/>
                <a:gd name="T10" fmla="*/ 219 w 243"/>
                <a:gd name="T11" fmla="*/ 101 h 756"/>
                <a:gd name="T12" fmla="*/ 203 w 243"/>
                <a:gd name="T13" fmla="*/ 101 h 756"/>
                <a:gd name="T14" fmla="*/ 203 w 243"/>
                <a:gd name="T15" fmla="*/ 0 h 756"/>
                <a:gd name="T16" fmla="*/ 11 w 243"/>
                <a:gd name="T17" fmla="*/ 0 h 756"/>
                <a:gd name="T18" fmla="*/ 11 w 243"/>
                <a:gd name="T19" fmla="*/ 101 h 756"/>
                <a:gd name="T20" fmla="*/ 0 w 243"/>
                <a:gd name="T21" fmla="*/ 101 h 756"/>
                <a:gd name="T22" fmla="*/ 64 w 243"/>
                <a:gd name="T23" fmla="*/ 22 h 756"/>
                <a:gd name="T24" fmla="*/ 64 w 243"/>
                <a:gd name="T25" fmla="*/ 101 h 756"/>
                <a:gd name="T26" fmla="*/ 46 w 243"/>
                <a:gd name="T27" fmla="*/ 101 h 756"/>
                <a:gd name="T28" fmla="*/ 46 w 243"/>
                <a:gd name="T29" fmla="*/ 22 h 756"/>
                <a:gd name="T30" fmla="*/ 64 w 243"/>
                <a:gd name="T31" fmla="*/ 22 h 756"/>
                <a:gd name="T32" fmla="*/ 115 w 243"/>
                <a:gd name="T33" fmla="*/ 22 h 756"/>
                <a:gd name="T34" fmla="*/ 115 w 243"/>
                <a:gd name="T35" fmla="*/ 101 h 756"/>
                <a:gd name="T36" fmla="*/ 97 w 243"/>
                <a:gd name="T37" fmla="*/ 101 h 756"/>
                <a:gd name="T38" fmla="*/ 97 w 243"/>
                <a:gd name="T39" fmla="*/ 22 h 756"/>
                <a:gd name="T40" fmla="*/ 115 w 243"/>
                <a:gd name="T41" fmla="*/ 22 h 756"/>
                <a:gd name="T42" fmla="*/ 168 w 243"/>
                <a:gd name="T43" fmla="*/ 101 h 756"/>
                <a:gd name="T44" fmla="*/ 149 w 243"/>
                <a:gd name="T45" fmla="*/ 101 h 756"/>
                <a:gd name="T46" fmla="*/ 149 w 243"/>
                <a:gd name="T47" fmla="*/ 22 h 756"/>
                <a:gd name="T48" fmla="*/ 168 w 243"/>
                <a:gd name="T49" fmla="*/ 22 h 756"/>
                <a:gd name="T50" fmla="*/ 168 w 243"/>
                <a:gd name="T51" fmla="*/ 1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3" h="756">
                  <a:moveTo>
                    <a:pt x="0" y="101"/>
                  </a:moveTo>
                  <a:lnTo>
                    <a:pt x="0" y="756"/>
                  </a:lnTo>
                  <a:lnTo>
                    <a:pt x="243" y="756"/>
                  </a:lnTo>
                  <a:lnTo>
                    <a:pt x="243" y="297"/>
                  </a:lnTo>
                  <a:lnTo>
                    <a:pt x="219" y="297"/>
                  </a:lnTo>
                  <a:lnTo>
                    <a:pt x="219" y="101"/>
                  </a:lnTo>
                  <a:lnTo>
                    <a:pt x="203" y="101"/>
                  </a:lnTo>
                  <a:lnTo>
                    <a:pt x="203" y="0"/>
                  </a:lnTo>
                  <a:lnTo>
                    <a:pt x="11" y="0"/>
                  </a:lnTo>
                  <a:lnTo>
                    <a:pt x="11" y="101"/>
                  </a:lnTo>
                  <a:lnTo>
                    <a:pt x="0" y="101"/>
                  </a:lnTo>
                  <a:close/>
                  <a:moveTo>
                    <a:pt x="64" y="22"/>
                  </a:moveTo>
                  <a:lnTo>
                    <a:pt x="64" y="101"/>
                  </a:lnTo>
                  <a:lnTo>
                    <a:pt x="46" y="101"/>
                  </a:lnTo>
                  <a:lnTo>
                    <a:pt x="46" y="22"/>
                  </a:lnTo>
                  <a:lnTo>
                    <a:pt x="64" y="22"/>
                  </a:lnTo>
                  <a:close/>
                  <a:moveTo>
                    <a:pt x="115" y="22"/>
                  </a:moveTo>
                  <a:lnTo>
                    <a:pt x="115" y="101"/>
                  </a:lnTo>
                  <a:lnTo>
                    <a:pt x="97" y="101"/>
                  </a:lnTo>
                  <a:lnTo>
                    <a:pt x="97" y="22"/>
                  </a:lnTo>
                  <a:lnTo>
                    <a:pt x="115" y="22"/>
                  </a:lnTo>
                  <a:close/>
                  <a:moveTo>
                    <a:pt x="168" y="101"/>
                  </a:moveTo>
                  <a:lnTo>
                    <a:pt x="149" y="101"/>
                  </a:lnTo>
                  <a:lnTo>
                    <a:pt x="149" y="22"/>
                  </a:lnTo>
                  <a:lnTo>
                    <a:pt x="168" y="22"/>
                  </a:lnTo>
                  <a:lnTo>
                    <a:pt x="168" y="101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2"/>
            <p:cNvSpPr>
              <a:spLocks noEditPoints="1"/>
            </p:cNvSpPr>
            <p:nvPr/>
          </p:nvSpPr>
          <p:spPr bwMode="auto">
            <a:xfrm flipH="1">
              <a:off x="-2681270" y="3712406"/>
              <a:ext cx="1565782" cy="1993270"/>
            </a:xfrm>
            <a:custGeom>
              <a:avLst/>
              <a:gdLst>
                <a:gd name="T0" fmla="*/ 555 w 781"/>
                <a:gd name="T1" fmla="*/ 995 h 995"/>
                <a:gd name="T2" fmla="*/ 65 w 781"/>
                <a:gd name="T3" fmla="*/ 995 h 995"/>
                <a:gd name="T4" fmla="*/ 0 w 781"/>
                <a:gd name="T5" fmla="*/ 930 h 995"/>
                <a:gd name="T6" fmla="*/ 0 w 781"/>
                <a:gd name="T7" fmla="*/ 65 h 995"/>
                <a:gd name="T8" fmla="*/ 65 w 781"/>
                <a:gd name="T9" fmla="*/ 0 h 995"/>
                <a:gd name="T10" fmla="*/ 716 w 781"/>
                <a:gd name="T11" fmla="*/ 0 h 995"/>
                <a:gd name="T12" fmla="*/ 781 w 781"/>
                <a:gd name="T13" fmla="*/ 65 h 995"/>
                <a:gd name="T14" fmla="*/ 781 w 781"/>
                <a:gd name="T15" fmla="*/ 703 h 995"/>
                <a:gd name="T16" fmla="*/ 729 w 781"/>
                <a:gd name="T17" fmla="*/ 700 h 995"/>
                <a:gd name="T18" fmla="*/ 729 w 781"/>
                <a:gd name="T19" fmla="*/ 114 h 995"/>
                <a:gd name="T20" fmla="*/ 716 w 781"/>
                <a:gd name="T21" fmla="*/ 101 h 995"/>
                <a:gd name="T22" fmla="*/ 65 w 781"/>
                <a:gd name="T23" fmla="*/ 101 h 995"/>
                <a:gd name="T24" fmla="*/ 52 w 781"/>
                <a:gd name="T25" fmla="*/ 114 h 995"/>
                <a:gd name="T26" fmla="*/ 52 w 781"/>
                <a:gd name="T27" fmla="*/ 872 h 995"/>
                <a:gd name="T28" fmla="*/ 65 w 781"/>
                <a:gd name="T29" fmla="*/ 885 h 995"/>
                <a:gd name="T30" fmla="*/ 435 w 781"/>
                <a:gd name="T31" fmla="*/ 885 h 995"/>
                <a:gd name="T32" fmla="*/ 459 w 781"/>
                <a:gd name="T33" fmla="*/ 916 h 995"/>
                <a:gd name="T34" fmla="*/ 551 w 781"/>
                <a:gd name="T35" fmla="*/ 991 h 995"/>
                <a:gd name="T36" fmla="*/ 555 w 781"/>
                <a:gd name="T37" fmla="*/ 995 h 995"/>
                <a:gd name="T38" fmla="*/ 386 w 781"/>
                <a:gd name="T39" fmla="*/ 920 h 995"/>
                <a:gd name="T40" fmla="*/ 406 w 781"/>
                <a:gd name="T41" fmla="*/ 940 h 995"/>
                <a:gd name="T42" fmla="*/ 386 w 781"/>
                <a:gd name="T43" fmla="*/ 961 h 995"/>
                <a:gd name="T44" fmla="*/ 365 w 781"/>
                <a:gd name="T45" fmla="*/ 940 h 995"/>
                <a:gd name="T46" fmla="*/ 386 w 781"/>
                <a:gd name="T47" fmla="*/ 92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1" h="995">
                  <a:moveTo>
                    <a:pt x="555" y="995"/>
                  </a:moveTo>
                  <a:cubicBezTo>
                    <a:pt x="65" y="995"/>
                    <a:pt x="65" y="995"/>
                    <a:pt x="65" y="995"/>
                  </a:cubicBezTo>
                  <a:cubicBezTo>
                    <a:pt x="29" y="995"/>
                    <a:pt x="0" y="966"/>
                    <a:pt x="0" y="93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752" y="0"/>
                    <a:pt x="781" y="29"/>
                    <a:pt x="781" y="65"/>
                  </a:cubicBezTo>
                  <a:cubicBezTo>
                    <a:pt x="781" y="703"/>
                    <a:pt x="781" y="703"/>
                    <a:pt x="781" y="703"/>
                  </a:cubicBezTo>
                  <a:cubicBezTo>
                    <a:pt x="765" y="696"/>
                    <a:pt x="746" y="694"/>
                    <a:pt x="729" y="700"/>
                  </a:cubicBezTo>
                  <a:cubicBezTo>
                    <a:pt x="729" y="114"/>
                    <a:pt x="729" y="114"/>
                    <a:pt x="729" y="114"/>
                  </a:cubicBezTo>
                  <a:cubicBezTo>
                    <a:pt x="729" y="107"/>
                    <a:pt x="723" y="101"/>
                    <a:pt x="716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8" y="101"/>
                    <a:pt x="52" y="107"/>
                    <a:pt x="52" y="114"/>
                  </a:cubicBezTo>
                  <a:cubicBezTo>
                    <a:pt x="52" y="872"/>
                    <a:pt x="52" y="872"/>
                    <a:pt x="52" y="872"/>
                  </a:cubicBezTo>
                  <a:cubicBezTo>
                    <a:pt x="52" y="879"/>
                    <a:pt x="58" y="885"/>
                    <a:pt x="65" y="885"/>
                  </a:cubicBezTo>
                  <a:cubicBezTo>
                    <a:pt x="435" y="885"/>
                    <a:pt x="435" y="885"/>
                    <a:pt x="435" y="885"/>
                  </a:cubicBezTo>
                  <a:cubicBezTo>
                    <a:pt x="436" y="898"/>
                    <a:pt x="449" y="911"/>
                    <a:pt x="459" y="916"/>
                  </a:cubicBezTo>
                  <a:cubicBezTo>
                    <a:pt x="494" y="936"/>
                    <a:pt x="524" y="961"/>
                    <a:pt x="551" y="991"/>
                  </a:cubicBezTo>
                  <a:cubicBezTo>
                    <a:pt x="552" y="992"/>
                    <a:pt x="553" y="994"/>
                    <a:pt x="555" y="995"/>
                  </a:cubicBezTo>
                  <a:close/>
                  <a:moveTo>
                    <a:pt x="386" y="920"/>
                  </a:moveTo>
                  <a:cubicBezTo>
                    <a:pt x="397" y="920"/>
                    <a:pt x="406" y="929"/>
                    <a:pt x="406" y="940"/>
                  </a:cubicBezTo>
                  <a:cubicBezTo>
                    <a:pt x="406" y="952"/>
                    <a:pt x="397" y="961"/>
                    <a:pt x="386" y="961"/>
                  </a:cubicBezTo>
                  <a:cubicBezTo>
                    <a:pt x="374" y="961"/>
                    <a:pt x="365" y="952"/>
                    <a:pt x="365" y="940"/>
                  </a:cubicBezTo>
                  <a:cubicBezTo>
                    <a:pt x="365" y="929"/>
                    <a:pt x="374" y="920"/>
                    <a:pt x="386" y="920"/>
                  </a:cubicBezTo>
                  <a:close/>
                </a:path>
              </a:pathLst>
            </a:custGeom>
            <a:solidFill>
              <a:srgbClr val="EEECE1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3"/>
            <p:cNvSpPr>
              <a:spLocks/>
            </p:cNvSpPr>
            <p:nvPr/>
          </p:nvSpPr>
          <p:spPr bwMode="auto">
            <a:xfrm flipH="1">
              <a:off x="-2580980" y="3910479"/>
              <a:ext cx="1356427" cy="1569543"/>
            </a:xfrm>
            <a:custGeom>
              <a:avLst/>
              <a:gdLst>
                <a:gd name="T0" fmla="*/ 677 w 677"/>
                <a:gd name="T1" fmla="*/ 659 h 783"/>
                <a:gd name="T2" fmla="*/ 677 w 677"/>
                <a:gd name="T3" fmla="*/ 12 h 783"/>
                <a:gd name="T4" fmla="*/ 664 w 677"/>
                <a:gd name="T5" fmla="*/ 0 h 783"/>
                <a:gd name="T6" fmla="*/ 13 w 677"/>
                <a:gd name="T7" fmla="*/ 0 h 783"/>
                <a:gd name="T8" fmla="*/ 0 w 677"/>
                <a:gd name="T9" fmla="*/ 12 h 783"/>
                <a:gd name="T10" fmla="*/ 0 w 677"/>
                <a:gd name="T11" fmla="*/ 771 h 783"/>
                <a:gd name="T12" fmla="*/ 13 w 677"/>
                <a:gd name="T13" fmla="*/ 783 h 783"/>
                <a:gd name="T14" fmla="*/ 383 w 677"/>
                <a:gd name="T15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7" h="783">
                  <a:moveTo>
                    <a:pt x="677" y="659"/>
                  </a:moveTo>
                  <a:cubicBezTo>
                    <a:pt x="677" y="12"/>
                    <a:pt x="677" y="12"/>
                    <a:pt x="677" y="12"/>
                  </a:cubicBezTo>
                  <a:cubicBezTo>
                    <a:pt x="677" y="5"/>
                    <a:pt x="671" y="0"/>
                    <a:pt x="66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0" y="778"/>
                    <a:pt x="6" y="783"/>
                    <a:pt x="13" y="783"/>
                  </a:cubicBezTo>
                  <a:cubicBezTo>
                    <a:pt x="383" y="783"/>
                    <a:pt x="383" y="783"/>
                    <a:pt x="383" y="783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auto">
            <a:xfrm flipH="1">
              <a:off x="-2804126" y="4928426"/>
              <a:ext cx="784772" cy="886316"/>
            </a:xfrm>
            <a:custGeom>
              <a:avLst/>
              <a:gdLst>
                <a:gd name="T0" fmla="*/ 42 w 391"/>
                <a:gd name="T1" fmla="*/ 55 h 442"/>
                <a:gd name="T2" fmla="*/ 59 w 391"/>
                <a:gd name="T3" fmla="*/ 8 h 442"/>
                <a:gd name="T4" fmla="*/ 106 w 391"/>
                <a:gd name="T5" fmla="*/ 25 h 442"/>
                <a:gd name="T6" fmla="*/ 158 w 391"/>
                <a:gd name="T7" fmla="*/ 151 h 442"/>
                <a:gd name="T8" fmla="*/ 180 w 391"/>
                <a:gd name="T9" fmla="*/ 133 h 442"/>
                <a:gd name="T10" fmla="*/ 215 w 391"/>
                <a:gd name="T11" fmla="*/ 144 h 442"/>
                <a:gd name="T12" fmla="*/ 235 w 391"/>
                <a:gd name="T13" fmla="*/ 129 h 442"/>
                <a:gd name="T14" fmla="*/ 270 w 391"/>
                <a:gd name="T15" fmla="*/ 139 h 442"/>
                <a:gd name="T16" fmla="*/ 282 w 391"/>
                <a:gd name="T17" fmla="*/ 128 h 442"/>
                <a:gd name="T18" fmla="*/ 330 w 391"/>
                <a:gd name="T19" fmla="*/ 140 h 442"/>
                <a:gd name="T20" fmla="*/ 391 w 391"/>
                <a:gd name="T21" fmla="*/ 364 h 442"/>
                <a:gd name="T22" fmla="*/ 184 w 391"/>
                <a:gd name="T23" fmla="*/ 438 h 442"/>
                <a:gd name="T24" fmla="*/ 24 w 391"/>
                <a:gd name="T25" fmla="*/ 280 h 442"/>
                <a:gd name="T26" fmla="*/ 9 w 391"/>
                <a:gd name="T27" fmla="*/ 233 h 442"/>
                <a:gd name="T28" fmla="*/ 56 w 391"/>
                <a:gd name="T29" fmla="*/ 217 h 442"/>
                <a:gd name="T30" fmla="*/ 120 w 391"/>
                <a:gd name="T31" fmla="*/ 259 h 442"/>
                <a:gd name="T32" fmla="*/ 107 w 391"/>
                <a:gd name="T33" fmla="*/ 216 h 442"/>
                <a:gd name="T34" fmla="*/ 42 w 391"/>
                <a:gd name="T35" fmla="*/ 5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1" h="442">
                  <a:moveTo>
                    <a:pt x="42" y="55"/>
                  </a:moveTo>
                  <a:cubicBezTo>
                    <a:pt x="34" y="37"/>
                    <a:pt x="41" y="16"/>
                    <a:pt x="59" y="8"/>
                  </a:cubicBezTo>
                  <a:cubicBezTo>
                    <a:pt x="77" y="0"/>
                    <a:pt x="97" y="8"/>
                    <a:pt x="106" y="25"/>
                  </a:cubicBezTo>
                  <a:cubicBezTo>
                    <a:pt x="125" y="67"/>
                    <a:pt x="143" y="109"/>
                    <a:pt x="158" y="151"/>
                  </a:cubicBezTo>
                  <a:cubicBezTo>
                    <a:pt x="163" y="143"/>
                    <a:pt x="170" y="136"/>
                    <a:pt x="180" y="133"/>
                  </a:cubicBezTo>
                  <a:cubicBezTo>
                    <a:pt x="193" y="130"/>
                    <a:pt x="207" y="134"/>
                    <a:pt x="215" y="144"/>
                  </a:cubicBezTo>
                  <a:cubicBezTo>
                    <a:pt x="220" y="137"/>
                    <a:pt x="227" y="131"/>
                    <a:pt x="235" y="129"/>
                  </a:cubicBezTo>
                  <a:cubicBezTo>
                    <a:pt x="248" y="126"/>
                    <a:pt x="262" y="130"/>
                    <a:pt x="270" y="139"/>
                  </a:cubicBezTo>
                  <a:cubicBezTo>
                    <a:pt x="273" y="134"/>
                    <a:pt x="277" y="131"/>
                    <a:pt x="282" y="128"/>
                  </a:cubicBezTo>
                  <a:cubicBezTo>
                    <a:pt x="298" y="118"/>
                    <a:pt x="320" y="123"/>
                    <a:pt x="330" y="140"/>
                  </a:cubicBezTo>
                  <a:cubicBezTo>
                    <a:pt x="368" y="203"/>
                    <a:pt x="384" y="291"/>
                    <a:pt x="391" y="364"/>
                  </a:cubicBezTo>
                  <a:cubicBezTo>
                    <a:pt x="373" y="399"/>
                    <a:pt x="265" y="442"/>
                    <a:pt x="184" y="438"/>
                  </a:cubicBezTo>
                  <a:cubicBezTo>
                    <a:pt x="153" y="397"/>
                    <a:pt x="110" y="328"/>
                    <a:pt x="24" y="280"/>
                  </a:cubicBezTo>
                  <a:cubicBezTo>
                    <a:pt x="7" y="271"/>
                    <a:pt x="0" y="250"/>
                    <a:pt x="9" y="233"/>
                  </a:cubicBezTo>
                  <a:cubicBezTo>
                    <a:pt x="18" y="215"/>
                    <a:pt x="39" y="208"/>
                    <a:pt x="56" y="217"/>
                  </a:cubicBezTo>
                  <a:cubicBezTo>
                    <a:pt x="82" y="231"/>
                    <a:pt x="103" y="244"/>
                    <a:pt x="120" y="259"/>
                  </a:cubicBezTo>
                  <a:cubicBezTo>
                    <a:pt x="116" y="245"/>
                    <a:pt x="111" y="231"/>
                    <a:pt x="107" y="216"/>
                  </a:cubicBezTo>
                  <a:cubicBezTo>
                    <a:pt x="88" y="162"/>
                    <a:pt x="67" y="109"/>
                    <a:pt x="42" y="55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217" y="1275973"/>
            <a:ext cx="1344990" cy="6724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339" y="2752476"/>
            <a:ext cx="2169500" cy="44474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446" y="3991943"/>
            <a:ext cx="1975936" cy="54300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137" y="5237418"/>
            <a:ext cx="1344113" cy="6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Tholons Global Digital / </a:t>
            </a:r>
            <a:r>
              <a:rPr lang="en-US" dirty="0" smtClean="0"/>
              <a:t>Innovation</a:t>
            </a:r>
            <a:r>
              <a:rPr lang="en-US" dirty="0" smtClean="0"/>
              <a:t>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100064" y="4273656"/>
            <a:ext cx="1612312" cy="1649966"/>
          </a:xfrm>
          <a:prstGeom prst="roundRect">
            <a:avLst>
              <a:gd name="adj" fmla="val 5320"/>
            </a:avLst>
          </a:prstGeom>
          <a:solidFill>
            <a:sysClr val="window" lastClr="FFFFFF"/>
          </a:solidFill>
          <a:ln>
            <a:solidFill>
              <a:srgbClr val="CC9B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409185" y="1143000"/>
            <a:ext cx="1894448" cy="579847"/>
          </a:xfrm>
          <a:prstGeom prst="roundRect">
            <a:avLst>
              <a:gd name="adj" fmla="val 2344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b="1" kern="0" dirty="0" smtClean="0">
              <a:solidFill>
                <a:sysClr val="window" lastClr="FFFFFF"/>
              </a:solidFill>
              <a:latin typeface="Arial"/>
              <a:ea typeface="ＭＳ Ｐゴシック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Arial"/>
                <a:ea typeface="ＭＳ Ｐゴシック"/>
              </a:rPr>
              <a:t>GLOBAL </a:t>
            </a:r>
            <a:r>
              <a:rPr lang="en-US" sz="1200" b="1" kern="0" dirty="0">
                <a:solidFill>
                  <a:sysClr val="window" lastClr="FFFFFF"/>
                </a:solidFill>
                <a:latin typeface="Arial"/>
                <a:ea typeface="ＭＳ Ｐゴシック"/>
              </a:rPr>
              <a:t>NETWORK OF STARTUPS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309529" y="1143000"/>
            <a:ext cx="1728193" cy="579847"/>
          </a:xfrm>
          <a:prstGeom prst="roundRect">
            <a:avLst>
              <a:gd name="adj" fmla="val 23449"/>
            </a:avLst>
          </a:prstGeom>
          <a:solidFill>
            <a:srgbClr val="F7901E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CIRCLE OF MENTORS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056192" y="1155728"/>
            <a:ext cx="1687355" cy="579847"/>
          </a:xfrm>
          <a:prstGeom prst="roundRect">
            <a:avLst>
              <a:gd name="adj" fmla="val 23449"/>
            </a:avLst>
          </a:prstGeom>
          <a:solidFill>
            <a:srgbClr val="663366">
              <a:lumMod val="60000"/>
              <a:lumOff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PLATFORM BUILDERS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53056" y="1743800"/>
            <a:ext cx="1850577" cy="4165834"/>
          </a:xfrm>
          <a:prstGeom prst="roundRect">
            <a:avLst>
              <a:gd name="adj" fmla="val 5320"/>
            </a:avLst>
          </a:prstGeom>
          <a:solidFill>
            <a:sysClr val="window" lastClr="FF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37122" y="1755786"/>
            <a:ext cx="1728192" cy="4165834"/>
          </a:xfrm>
          <a:prstGeom prst="roundRect">
            <a:avLst>
              <a:gd name="adj" fmla="val 5320"/>
            </a:avLst>
          </a:prstGeom>
          <a:solidFill>
            <a:sysClr val="window" lastClr="FFFFFF"/>
          </a:solidFill>
          <a:ln>
            <a:solidFill>
              <a:srgbClr val="F7901E">
                <a:lumMod val="75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1264" y="1776748"/>
            <a:ext cx="1652284" cy="1865557"/>
          </a:xfrm>
          <a:prstGeom prst="roundRect">
            <a:avLst>
              <a:gd name="adj" fmla="val 5320"/>
            </a:avLst>
          </a:prstGeom>
          <a:solidFill>
            <a:sysClr val="window" lastClr="FFFFFF"/>
          </a:solidFill>
          <a:ln>
            <a:solidFill>
              <a:srgbClr val="2B142D">
                <a:lumMod val="50000"/>
                <a:lumOff val="50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87363" y="3711538"/>
            <a:ext cx="1656183" cy="527134"/>
          </a:xfrm>
          <a:prstGeom prst="roundRect">
            <a:avLst>
              <a:gd name="adj" fmla="val 23449"/>
            </a:avLst>
          </a:prstGeom>
          <a:solidFill>
            <a:srgbClr val="CC9B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STRATEGIC PARTNERS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469171" y="1143000"/>
            <a:ext cx="1958241" cy="579847"/>
          </a:xfrm>
          <a:prstGeom prst="roundRect">
            <a:avLst>
              <a:gd name="adj" fmla="val 23449"/>
            </a:avLst>
          </a:prstGeom>
          <a:solidFill>
            <a:srgbClr val="33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ＭＳ Ｐゴシック"/>
              </a:rPr>
              <a:t>GO TO MARKET CLIENTS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13042" y="1743802"/>
            <a:ext cx="1914369" cy="4165833"/>
          </a:xfrm>
          <a:prstGeom prst="roundRect">
            <a:avLst>
              <a:gd name="adj" fmla="val 5320"/>
            </a:avLst>
          </a:prstGeom>
          <a:solidFill>
            <a:sysClr val="window" lastClr="FFFFFF"/>
          </a:solidFill>
          <a:ln>
            <a:solidFill>
              <a:srgbClr val="33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" name="Picture 2" descr="Image result for microsoft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72" y="4399871"/>
            <a:ext cx="776468" cy="1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medtronic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38" y="5161550"/>
            <a:ext cx="813307" cy="3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US Air forc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16" y="2920884"/>
            <a:ext cx="537496" cy="4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Image result for level 39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28" y="1951599"/>
            <a:ext cx="444320" cy="2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Image result for wavemaker log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16" y="2311639"/>
            <a:ext cx="570614" cy="4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88" y="3175735"/>
            <a:ext cx="735437" cy="2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result for Y combinator log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24" y="2815695"/>
            <a:ext cx="1203090" cy="2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Image result for 500 startups log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6" y="3103727"/>
            <a:ext cx="982592" cy="4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ng innovation depot log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92" y="1879591"/>
            <a:ext cx="992095" cy="4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70" y="1787315"/>
            <a:ext cx="520309" cy="5203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32" y="1774330"/>
            <a:ext cx="641396" cy="4975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7" y="2118380"/>
            <a:ext cx="421865" cy="4868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59" y="2275345"/>
            <a:ext cx="662253" cy="561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9" y="3411909"/>
            <a:ext cx="918189" cy="2210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25" y="3068929"/>
            <a:ext cx="337787" cy="3131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3" y="2311343"/>
            <a:ext cx="657179" cy="2628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29" y="3024350"/>
            <a:ext cx="461501" cy="4615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5" y="2610044"/>
            <a:ext cx="679257" cy="3696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08" y="4759911"/>
            <a:ext cx="620613" cy="2743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4" y="2887703"/>
            <a:ext cx="1130389" cy="2611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455655"/>
            <a:ext cx="879890" cy="4399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12" y="1879591"/>
            <a:ext cx="441426" cy="46173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60" y="4726657"/>
            <a:ext cx="664100" cy="3503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16" y="5567521"/>
            <a:ext cx="1109733" cy="25264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45" y="4332342"/>
            <a:ext cx="494207" cy="1849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04" y="5191959"/>
            <a:ext cx="418220" cy="36357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00" y="3967823"/>
            <a:ext cx="690152" cy="51694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759911"/>
            <a:ext cx="714627" cy="53528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51" y="4038600"/>
            <a:ext cx="472461" cy="472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4062311"/>
            <a:ext cx="685800" cy="51368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33" y="4759911"/>
            <a:ext cx="449379" cy="44937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24" y="5382583"/>
            <a:ext cx="922045" cy="48481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3" y="1797840"/>
            <a:ext cx="527717" cy="19344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96" y="5263967"/>
            <a:ext cx="491754" cy="4917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00" y="4615895"/>
            <a:ext cx="714627" cy="5352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08" y="3391759"/>
            <a:ext cx="582887" cy="43660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08" y="2887703"/>
            <a:ext cx="549183" cy="44337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04" y="3391759"/>
            <a:ext cx="434610" cy="43461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88" y="4615895"/>
            <a:ext cx="675856" cy="50623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08" y="5263967"/>
            <a:ext cx="529880" cy="529880"/>
          </a:xfrm>
          <a:prstGeom prst="rect">
            <a:avLst/>
          </a:prstGeom>
        </p:spPr>
      </p:pic>
      <p:sp>
        <p:nvSpPr>
          <p:cNvPr id="76" name="Rounded Rectangle 75"/>
          <p:cNvSpPr/>
          <p:nvPr/>
        </p:nvSpPr>
        <p:spPr bwMode="auto">
          <a:xfrm>
            <a:off x="1680992" y="3751799"/>
            <a:ext cx="1516440" cy="237367"/>
          </a:xfrm>
          <a:prstGeom prst="roundRect">
            <a:avLst>
              <a:gd name="adj" fmla="val 322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kern="0" dirty="0" smtClean="0">
                <a:solidFill>
                  <a:sysClr val="window" lastClr="FFFFFF"/>
                </a:solidFill>
                <a:latin typeface="Arial"/>
                <a:ea typeface="ＭＳ Ｐゴシック"/>
              </a:rPr>
              <a:t>Client Partners</a:t>
            </a:r>
            <a:endParaRPr lang="en-US" sz="1100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pic>
        <p:nvPicPr>
          <p:cNvPr id="77" name="Picture 2" descr="C:\Users\ABHISHEK INSPIRON\Desktop\OurCrowd-Logo-for-Light-Background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625208" y="3607783"/>
            <a:ext cx="1512168" cy="218866"/>
          </a:xfrm>
          <a:prstGeom prst="rect">
            <a:avLst/>
          </a:prstGeom>
          <a:noFill/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04" y="3967823"/>
            <a:ext cx="432048" cy="432048"/>
          </a:xfrm>
          <a:prstGeom prst="rect">
            <a:avLst/>
          </a:prstGeom>
        </p:spPr>
      </p:pic>
      <p:pic>
        <p:nvPicPr>
          <p:cNvPr id="79" name="Picture 4" descr="C:\Users\ABHISHEK INSPIRON\Desktop\microsoftventures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417296" y="2311639"/>
            <a:ext cx="817436" cy="417463"/>
          </a:xfrm>
          <a:prstGeom prst="rect">
            <a:avLst/>
          </a:prstGeom>
          <a:noFill/>
        </p:spPr>
      </p:pic>
      <p:pic>
        <p:nvPicPr>
          <p:cNvPr id="80" name="Picture 8" descr="Image result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08" y="4903927"/>
            <a:ext cx="592479" cy="5924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12" y="3967823"/>
            <a:ext cx="543762" cy="5451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Image result for manufacturing round ic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08" y="3967823"/>
            <a:ext cx="582504" cy="5571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Image result for entertainment round icon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04" y="4903927"/>
            <a:ext cx="608082" cy="6080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4561312" y="44718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25208" y="44718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25208" y="54799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61312" y="54799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53401" y="1879591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Mentors with big corporation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entrepreneurship experience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5" descr="C:\Users\ABHISHEK INSPIRON\Desktop\Google_2015_logo.svg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200208" y="3247743"/>
            <a:ext cx="845047" cy="285626"/>
          </a:xfrm>
          <a:prstGeom prst="rect">
            <a:avLst/>
          </a:prstGeom>
          <a:noFill/>
        </p:spPr>
      </p:pic>
      <p:pic>
        <p:nvPicPr>
          <p:cNvPr id="90" name="Picture 6" descr="C:\Users\ABHISHEK INSPIRON\Desktop\index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289504" y="2959711"/>
            <a:ext cx="360040" cy="360040"/>
          </a:xfrm>
          <a:prstGeom prst="rect">
            <a:avLst/>
          </a:prstGeom>
          <a:noFill/>
        </p:spPr>
      </p:pic>
      <p:sp>
        <p:nvSpPr>
          <p:cNvPr id="91" name="Rounded Rectangle 90"/>
          <p:cNvSpPr/>
          <p:nvPr/>
        </p:nvSpPr>
        <p:spPr bwMode="auto">
          <a:xfrm>
            <a:off x="8803228" y="1143000"/>
            <a:ext cx="1468296" cy="579847"/>
          </a:xfrm>
          <a:prstGeom prst="roundRect">
            <a:avLst>
              <a:gd name="adj" fmla="val 23449"/>
            </a:avLst>
          </a:prstGeom>
          <a:solidFill>
            <a:srgbClr val="999966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FUNDING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8803227" y="1765558"/>
            <a:ext cx="1468296" cy="4165834"/>
          </a:xfrm>
          <a:prstGeom prst="roundRect">
            <a:avLst>
              <a:gd name="adj" fmla="val 5320"/>
            </a:avLst>
          </a:prstGeom>
          <a:solidFill>
            <a:sysClr val="window" lastClr="FFFFFF"/>
          </a:solidFill>
          <a:ln>
            <a:solidFill>
              <a:srgbClr val="999966">
                <a:lumMod val="75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0" vert="horz" wrap="square" lIns="136560" tIns="136560" rIns="136560" bIns="13656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65" y="1917160"/>
            <a:ext cx="1002375" cy="13030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22165"/>
          <a:stretch/>
        </p:blipFill>
        <p:spPr>
          <a:xfrm>
            <a:off x="9576306" y="4038600"/>
            <a:ext cx="646727" cy="54998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28" y="2163117"/>
            <a:ext cx="466139" cy="19868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57" y="5544608"/>
            <a:ext cx="559410" cy="25565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67" y="5076975"/>
            <a:ext cx="1122058" cy="17562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29" y="4267200"/>
            <a:ext cx="661155" cy="2228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72" y="4658840"/>
            <a:ext cx="1265924" cy="21017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86" y="5570332"/>
            <a:ext cx="748473" cy="19733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75" y="2201876"/>
            <a:ext cx="651007" cy="2114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29" y="2667000"/>
            <a:ext cx="641235" cy="322647"/>
          </a:xfrm>
          <a:prstGeom prst="rect">
            <a:avLst/>
          </a:prstGeom>
        </p:spPr>
      </p:pic>
      <p:pic>
        <p:nvPicPr>
          <p:cNvPr id="106" name="Picture 2" descr="C:\Users\Ramesh\Desktop\kpcb-main-initials-black-on-transparent.png"/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11036" r="11370" b="9293"/>
          <a:stretch/>
        </p:blipFill>
        <p:spPr bwMode="auto">
          <a:xfrm>
            <a:off x="9492426" y="2590800"/>
            <a:ext cx="697703" cy="3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mesh\Desktop\khosla-ventures-logo.png"/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8" b="26176"/>
          <a:stretch/>
        </p:blipFill>
        <p:spPr bwMode="auto">
          <a:xfrm>
            <a:off x="8979642" y="3200400"/>
            <a:ext cx="1072264" cy="2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esh\Desktop\Andreessen_Horowitz_logo_stacked.svg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04" y="3711840"/>
            <a:ext cx="939736" cy="2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161212" y="1828800"/>
            <a:ext cx="685800" cy="361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100030" y="3200400"/>
            <a:ext cx="585182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226299" y="2286000"/>
            <a:ext cx="772311" cy="2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1688" y="914400"/>
            <a:ext cx="11319102" cy="10771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Avinash Vashistha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Chairman &amp; CEO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427412" y="1552576"/>
            <a:ext cx="5383398" cy="597064"/>
          </a:xfrm>
        </p:spPr>
        <p:txBody>
          <a:bodyPr/>
          <a:lstStyle/>
          <a:p>
            <a:r>
              <a:rPr lang="en-US" sz="1400" b="0" dirty="0">
                <a:hlinkClick r:id="rId3"/>
              </a:rPr>
              <a:t>v</a:t>
            </a:r>
            <a:r>
              <a:rPr lang="en-US" sz="1400" b="0" dirty="0" smtClean="0">
                <a:hlinkClick r:id="rId3"/>
              </a:rPr>
              <a:t>ashistha.av@gmail.com</a:t>
            </a:r>
            <a:endParaRPr lang="en-US" sz="1400" b="0" dirty="0" smtClean="0"/>
          </a:p>
          <a:p>
            <a:r>
              <a:rPr lang="en-US" sz="1400" b="0" dirty="0" smtClean="0">
                <a:hlinkClick r:id="rId4"/>
              </a:rPr>
              <a:t>avinash@tholons.com</a:t>
            </a:r>
            <a:endParaRPr lang="en-US" sz="1400" b="0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427412" y="2114156"/>
            <a:ext cx="5383398" cy="338532"/>
          </a:xfrm>
        </p:spPr>
        <p:txBody>
          <a:bodyPr/>
          <a:lstStyle/>
          <a:p>
            <a:r>
              <a:rPr lang="en-I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Play" charset="0"/>
                <a:cs typeface="Arial" pitchFamily="34" charset="0"/>
              </a:rPr>
              <a:t>M: +</a:t>
            </a:r>
            <a:r>
              <a:rPr lang="en-I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Play" charset="0"/>
                <a:cs typeface="Arial" pitchFamily="34" charset="0"/>
              </a:rPr>
              <a:t>1-646-250-3828 | </a:t>
            </a:r>
            <a:r>
              <a:rPr lang="en-I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Play" charset="0"/>
                <a:cs typeface="Arial" pitchFamily="34" charset="0"/>
              </a:rPr>
              <a:t>+1-646-875-4945</a:t>
            </a:r>
            <a:endParaRPr lang="en-US" sz="1400" b="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46947"/>
              </p:ext>
            </p:extLst>
          </p:nvPr>
        </p:nvGraphicFramePr>
        <p:xfrm>
          <a:off x="1752440" y="2591843"/>
          <a:ext cx="8832573" cy="396135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944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4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44666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North America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Suite 205, 46 W. Julian Street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San Jose, CA</a:t>
                      </a: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95110</a:t>
                      </a: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415 Madison Avenue, 14th Floor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New York, NY 10017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USA</a:t>
                      </a: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</a:txBody>
                  <a:tcPr marL="121872" marR="121872" marT="45731" marB="45731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Europe 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2505 The Landmark </a:t>
                      </a:r>
                      <a:r>
                        <a:rPr lang="en-US" alt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West</a:t>
                      </a:r>
                      <a:r>
                        <a:rPr lang="en-US" altLang="en-US" sz="11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Tower</a:t>
                      </a: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22 Marsh Wall, London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E14 </a:t>
                      </a:r>
                      <a:r>
                        <a:rPr lang="en-US" alt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9AL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United</a:t>
                      </a:r>
                      <a:r>
                        <a:rPr lang="en-US" altLang="en-US" sz="11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kingdom</a:t>
                      </a:r>
                      <a:endParaRPr lang="es-E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</a:txBody>
                  <a:tcPr marL="121872" marR="121872" marT="45731" marB="4573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India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346, 17th Cross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HIG /</a:t>
                      </a: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Dollars Colony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Bangalore 560 094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</a:txBody>
                  <a:tcPr marL="121872" marR="121872" marT="45731" marB="45731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66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Clr>
                          <a:srgbClr val="006699"/>
                        </a:buClr>
                      </a:pPr>
                      <a:endParaRPr lang="en-US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Singapore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120, Lower</a:t>
                      </a: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Delta Road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#05-14, </a:t>
                      </a:r>
                      <a:r>
                        <a:rPr lang="en-US" altLang="en-US" sz="11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Cendex</a:t>
                      </a: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Centre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Singapore 169 208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baseline="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baseline="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</a:txBody>
                  <a:tcPr marL="121872" marR="121872" marT="45731" marB="45731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Philippines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Unit 803, Richmonde Plaza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21 San Miguel Avenue, </a:t>
                      </a:r>
                      <a:r>
                        <a:rPr lang="en-US" altLang="en-US" sz="11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Ortigas</a:t>
                      </a:r>
                      <a:r>
                        <a:rPr lang="en-US" altLang="en-US" sz="11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Center, Pasig City 1600, 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Metro Manila,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Philippines 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</a:txBody>
                  <a:tcPr marL="121872" marR="121872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South America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Luis </a:t>
                      </a:r>
                      <a:r>
                        <a:rPr lang="en-US" altLang="en-US" sz="11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Bonavita</a:t>
                      </a: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 1294 Of. 216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11300 Montevideo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r>
                        <a:rPr lang="en-US" alt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Play" charset="0"/>
                          <a:cs typeface="Arial" pitchFamily="34" charset="0"/>
                        </a:rPr>
                        <a:t>Uruguay</a:t>
                      </a:r>
                    </a:p>
                    <a:p>
                      <a:pPr algn="ctr">
                        <a:spcBef>
                          <a:spcPct val="20000"/>
                        </a:spcBef>
                        <a:buClr>
                          <a:srgbClr val="006699"/>
                        </a:buClr>
                      </a:pPr>
                      <a:endParaRPr lang="en-US" altLang="en-US" sz="1100" dirty="0">
                        <a:solidFill>
                          <a:schemeClr val="bg1"/>
                        </a:solidFill>
                        <a:latin typeface="Arial" pitchFamily="34" charset="0"/>
                        <a:ea typeface="Play" charset="0"/>
                        <a:cs typeface="Arial" pitchFamily="34" charset="0"/>
                      </a:endParaRPr>
                    </a:p>
                  </a:txBody>
                  <a:tcPr marL="121872" marR="121872" marT="45731" marB="45731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0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666</Words>
  <Application>Microsoft Macintosh PowerPoint</Application>
  <PresentationFormat>Custom</PresentationFormat>
  <Paragraphs>247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</dc:creator>
  <cp:lastModifiedBy>A Vashistha</cp:lastModifiedBy>
  <cp:revision>367</cp:revision>
  <cp:lastPrinted>2016-06-15T09:20:05Z</cp:lastPrinted>
  <dcterms:created xsi:type="dcterms:W3CDTF">2016-05-27T06:12:15Z</dcterms:created>
  <dcterms:modified xsi:type="dcterms:W3CDTF">2017-03-16T06:35:10Z</dcterms:modified>
</cp:coreProperties>
</file>